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9D8"/>
          </a:solidFill>
        </a:fill>
      </a:tcStyle>
    </a:wholeTbl>
    <a:band2H>
      <a:tcTxStyle b="def" i="def"/>
      <a:tcStyle>
        <a:tcBdr/>
        <a:fill>
          <a:solidFill>
            <a:srgbClr val="FFEDE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FDF"/>
          </a:solidFill>
        </a:fill>
      </a:tcStyle>
    </a:wholeTbl>
    <a:band2H>
      <a:tcTxStyle b="def" i="def"/>
      <a:tcStyle>
        <a:tcBdr/>
        <a:fill>
          <a:solidFill>
            <a:srgbClr val="FDF0E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5CF"/>
          </a:solidFill>
        </a:fill>
      </a:tcStyle>
    </a:wholeTbl>
    <a:band2H>
      <a:tcTxStyle b="def" i="def"/>
      <a:tcStyle>
        <a:tcBdr/>
        <a:fill>
          <a:solidFill>
            <a:srgbClr val="F0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a:p>
        </p:txBody>
      </p:sp>
      <p:sp>
        <p:nvSpPr>
          <p:cNvPr id="159" name="Shape 1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6.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幻灯片">
    <p:spTree>
      <p:nvGrpSpPr>
        <p:cNvPr id="1" name=""/>
        <p:cNvGrpSpPr/>
        <p:nvPr/>
      </p:nvGrpSpPr>
      <p:grpSpPr>
        <a:xfrm>
          <a:off x="0" y="0"/>
          <a:ext cx="0" cy="0"/>
          <a:chOff x="0" y="0"/>
          <a:chExt cx="0" cy="0"/>
        </a:xfrm>
      </p:grpSpPr>
      <p:pic>
        <p:nvPicPr>
          <p:cNvPr id="12" name="图片 6" descr="图片 6"/>
          <p:cNvPicPr>
            <a:picLocks noChangeAspect="1"/>
          </p:cNvPicPr>
          <p:nvPr/>
        </p:nvPicPr>
        <p:blipFill>
          <a:blip r:embed="rId2">
            <a:extLst/>
          </a:blip>
          <a:stretch>
            <a:fillRect/>
          </a:stretch>
        </p:blipFill>
        <p:spPr>
          <a:xfrm>
            <a:off x="1075598" y="4200230"/>
            <a:ext cx="1247632" cy="2661088"/>
          </a:xfrm>
          <a:prstGeom prst="rect">
            <a:avLst/>
          </a:prstGeom>
          <a:ln w="12700">
            <a:miter lim="400000"/>
          </a:ln>
        </p:spPr>
      </p:pic>
      <p:pic>
        <p:nvPicPr>
          <p:cNvPr id="13" name="图片 7" descr="图片 7"/>
          <p:cNvPicPr>
            <a:picLocks noChangeAspect="1"/>
          </p:cNvPicPr>
          <p:nvPr/>
        </p:nvPicPr>
        <p:blipFill>
          <a:blip r:embed="rId3">
            <a:extLst/>
          </a:blip>
          <a:stretch>
            <a:fillRect/>
          </a:stretch>
        </p:blipFill>
        <p:spPr>
          <a:xfrm>
            <a:off x="7747" y="1618897"/>
            <a:ext cx="1032730" cy="5239104"/>
          </a:xfrm>
          <a:prstGeom prst="rect">
            <a:avLst/>
          </a:prstGeom>
          <a:ln w="12700">
            <a:miter lim="400000"/>
          </a:ln>
        </p:spPr>
      </p:pic>
      <p:pic>
        <p:nvPicPr>
          <p:cNvPr id="14" name="图片 8" descr="图片 8"/>
          <p:cNvPicPr>
            <a:picLocks noChangeAspect="1"/>
          </p:cNvPicPr>
          <p:nvPr/>
        </p:nvPicPr>
        <p:blipFill>
          <a:blip r:embed="rId4">
            <a:extLst/>
          </a:blip>
          <a:stretch>
            <a:fillRect/>
          </a:stretch>
        </p:blipFill>
        <p:spPr>
          <a:xfrm>
            <a:off x="0" y="3687571"/>
            <a:ext cx="1387064" cy="3170429"/>
          </a:xfrm>
          <a:prstGeom prst="rect">
            <a:avLst/>
          </a:prstGeom>
          <a:ln w="12700">
            <a:miter lim="400000"/>
          </a:ln>
        </p:spPr>
      </p:pic>
      <p:pic>
        <p:nvPicPr>
          <p:cNvPr id="15" name="图片 9" descr="图片 9"/>
          <p:cNvPicPr>
            <a:picLocks noChangeAspect="1"/>
          </p:cNvPicPr>
          <p:nvPr/>
        </p:nvPicPr>
        <p:blipFill>
          <a:blip r:embed="rId5">
            <a:extLst/>
          </a:blip>
          <a:stretch>
            <a:fillRect/>
          </a:stretch>
        </p:blipFill>
        <p:spPr>
          <a:xfrm>
            <a:off x="7058025" y="0"/>
            <a:ext cx="5133975" cy="6696075"/>
          </a:xfrm>
          <a:prstGeom prst="rect">
            <a:avLst/>
          </a:prstGeom>
          <a:ln w="12700">
            <a:miter lim="400000"/>
          </a:ln>
        </p:spPr>
      </p:pic>
      <p:pic>
        <p:nvPicPr>
          <p:cNvPr id="16" name="图片 10" descr="图片 10"/>
          <p:cNvPicPr>
            <a:picLocks noChangeAspect="1"/>
          </p:cNvPicPr>
          <p:nvPr/>
        </p:nvPicPr>
        <p:blipFill>
          <a:blip r:embed="rId6">
            <a:extLst/>
          </a:blip>
          <a:stretch>
            <a:fillRect/>
          </a:stretch>
        </p:blipFill>
        <p:spPr>
          <a:xfrm>
            <a:off x="0" y="0"/>
            <a:ext cx="7210698" cy="4664201"/>
          </a:xfrm>
          <a:prstGeom prst="rect">
            <a:avLst/>
          </a:prstGeom>
          <a:ln w="12700">
            <a:miter lim="400000"/>
          </a:ln>
        </p:spPr>
      </p:pic>
      <p:pic>
        <p:nvPicPr>
          <p:cNvPr id="17" name="图片 11" descr="图片 11"/>
          <p:cNvPicPr>
            <a:picLocks noChangeAspect="1"/>
          </p:cNvPicPr>
          <p:nvPr/>
        </p:nvPicPr>
        <p:blipFill>
          <a:blip r:embed="rId7">
            <a:extLst/>
          </a:blip>
          <a:srcRect l="0" t="0" r="2283" b="12072"/>
          <a:stretch>
            <a:fillRect/>
          </a:stretch>
        </p:blipFill>
        <p:spPr>
          <a:xfrm>
            <a:off x="4522420" y="827885"/>
            <a:ext cx="7669580" cy="6030116"/>
          </a:xfrm>
          <a:prstGeom prst="rect">
            <a:avLst/>
          </a:prstGeom>
          <a:ln w="12700">
            <a:miter lim="400000"/>
          </a:ln>
        </p:spPr>
      </p:pic>
      <p:pic>
        <p:nvPicPr>
          <p:cNvPr id="18" name="图片 12" descr="图片 12"/>
          <p:cNvPicPr>
            <a:picLocks noChangeAspect="1"/>
          </p:cNvPicPr>
          <p:nvPr/>
        </p:nvPicPr>
        <p:blipFill>
          <a:blip r:embed="rId8">
            <a:extLst/>
          </a:blip>
          <a:stretch>
            <a:fillRect/>
          </a:stretch>
        </p:blipFill>
        <p:spPr>
          <a:xfrm>
            <a:off x="7873980" y="827885"/>
            <a:ext cx="3069825" cy="1504215"/>
          </a:xfrm>
          <a:prstGeom prst="rect">
            <a:avLst/>
          </a:prstGeom>
          <a:ln w="12700">
            <a:miter lim="400000"/>
          </a:ln>
        </p:spPr>
      </p:pic>
      <p:pic>
        <p:nvPicPr>
          <p:cNvPr id="19" name="图片 13" descr="图片 13"/>
          <p:cNvPicPr>
            <a:picLocks noChangeAspect="1"/>
          </p:cNvPicPr>
          <p:nvPr/>
        </p:nvPicPr>
        <p:blipFill>
          <a:blip r:embed="rId9">
            <a:extLst/>
          </a:blip>
          <a:stretch>
            <a:fillRect/>
          </a:stretch>
        </p:blipFill>
        <p:spPr>
          <a:xfrm>
            <a:off x="1" y="28037"/>
            <a:ext cx="713153" cy="1399007"/>
          </a:xfrm>
          <a:prstGeom prst="rect">
            <a:avLst/>
          </a:prstGeom>
          <a:ln w="12700">
            <a:miter lim="400000"/>
          </a:ln>
        </p:spPr>
      </p:pic>
      <p:pic>
        <p:nvPicPr>
          <p:cNvPr id="20" name="图片 14" descr="图片 14"/>
          <p:cNvPicPr>
            <a:picLocks noChangeAspect="1"/>
          </p:cNvPicPr>
          <p:nvPr/>
        </p:nvPicPr>
        <p:blipFill>
          <a:blip r:embed="rId10">
            <a:extLst/>
          </a:blip>
          <a:stretch>
            <a:fillRect/>
          </a:stretch>
        </p:blipFill>
        <p:spPr>
          <a:xfrm>
            <a:off x="11229464" y="1"/>
            <a:ext cx="962537" cy="875473"/>
          </a:xfrm>
          <a:prstGeom prst="rect">
            <a:avLst/>
          </a:prstGeom>
          <a:ln w="12700">
            <a:miter lim="400000"/>
          </a:ln>
        </p:spPr>
      </p:pic>
      <p:pic>
        <p:nvPicPr>
          <p:cNvPr id="21" name="图片 18" descr="图片 18"/>
          <p:cNvPicPr>
            <a:picLocks noChangeAspect="1"/>
          </p:cNvPicPr>
          <p:nvPr/>
        </p:nvPicPr>
        <p:blipFill>
          <a:blip r:embed="rId11">
            <a:extLst/>
          </a:blip>
          <a:stretch>
            <a:fillRect/>
          </a:stretch>
        </p:blipFill>
        <p:spPr>
          <a:xfrm>
            <a:off x="2731" y="1670143"/>
            <a:ext cx="358616" cy="770817"/>
          </a:xfrm>
          <a:prstGeom prst="rect">
            <a:avLst/>
          </a:prstGeom>
          <a:ln w="12700">
            <a:miter lim="400000"/>
          </a:ln>
        </p:spPr>
      </p:pic>
      <p:pic>
        <p:nvPicPr>
          <p:cNvPr id="22" name="图片 19" descr="图片 19"/>
          <p:cNvPicPr>
            <a:picLocks noChangeAspect="1"/>
          </p:cNvPicPr>
          <p:nvPr/>
        </p:nvPicPr>
        <p:blipFill>
          <a:blip r:embed="rId12">
            <a:extLst/>
          </a:blip>
          <a:stretch>
            <a:fillRect/>
          </a:stretch>
        </p:blipFill>
        <p:spPr>
          <a:xfrm>
            <a:off x="5967412" y="5891348"/>
            <a:ext cx="1569952" cy="966652"/>
          </a:xfrm>
          <a:prstGeom prst="rect">
            <a:avLst/>
          </a:prstGeom>
          <a:ln w="12700">
            <a:miter lim="400000"/>
          </a:ln>
        </p:spPr>
      </p:pic>
      <p:pic>
        <p:nvPicPr>
          <p:cNvPr id="23" name="图片 20" descr="图片 20"/>
          <p:cNvPicPr>
            <a:picLocks noChangeAspect="1"/>
          </p:cNvPicPr>
          <p:nvPr/>
        </p:nvPicPr>
        <p:blipFill>
          <a:blip r:embed="rId13">
            <a:extLst/>
          </a:blip>
          <a:stretch>
            <a:fillRect/>
          </a:stretch>
        </p:blipFill>
        <p:spPr>
          <a:xfrm flipH="1">
            <a:off x="1125562" y="5569606"/>
            <a:ext cx="1568050" cy="965481"/>
          </a:xfrm>
          <a:prstGeom prst="rect">
            <a:avLst/>
          </a:prstGeom>
          <a:ln w="12700">
            <a:miter lim="400000"/>
          </a:ln>
        </p:spPr>
      </p:pic>
      <p:pic>
        <p:nvPicPr>
          <p:cNvPr id="24" name="图片 21" descr="图片 21"/>
          <p:cNvPicPr>
            <a:picLocks noChangeAspect="1"/>
          </p:cNvPicPr>
          <p:nvPr/>
        </p:nvPicPr>
        <p:blipFill>
          <a:blip r:embed="rId14">
            <a:extLst/>
          </a:blip>
          <a:stretch>
            <a:fillRect/>
          </a:stretch>
        </p:blipFill>
        <p:spPr>
          <a:xfrm>
            <a:off x="0" y="6208052"/>
            <a:ext cx="12192000" cy="649948"/>
          </a:xfrm>
          <a:prstGeom prst="rect">
            <a:avLst/>
          </a:prstGeom>
          <a:ln w="12700">
            <a:miter lim="400000"/>
          </a:ln>
        </p:spPr>
      </p:pic>
      <p:pic>
        <p:nvPicPr>
          <p:cNvPr id="25" name="图片 22" descr="图片 22"/>
          <p:cNvPicPr>
            <a:picLocks noChangeAspect="1"/>
          </p:cNvPicPr>
          <p:nvPr/>
        </p:nvPicPr>
        <p:blipFill>
          <a:blip r:embed="rId15">
            <a:extLst/>
          </a:blip>
          <a:srcRect l="0" t="0" r="3" b="8"/>
          <a:stretch>
            <a:fillRect/>
          </a:stretch>
        </p:blipFill>
        <p:spPr>
          <a:xfrm>
            <a:off x="1884340" y="1353881"/>
            <a:ext cx="4677967" cy="1641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16033" y="0"/>
                </a:lnTo>
                <a:lnTo>
                  <a:pt x="16033" y="961"/>
                </a:lnTo>
                <a:lnTo>
                  <a:pt x="293" y="961"/>
                </a:lnTo>
                <a:lnTo>
                  <a:pt x="293" y="0"/>
                </a:lnTo>
                <a:lnTo>
                  <a:pt x="0" y="0"/>
                </a:lnTo>
                <a:close/>
              </a:path>
            </a:pathLst>
          </a:custGeom>
          <a:ln w="12700">
            <a:miter lim="400000"/>
          </a:ln>
        </p:spPr>
      </p:pic>
      <p:sp>
        <p:nvSpPr>
          <p:cNvPr id="26" name="直接连接符 23"/>
          <p:cNvSpPr/>
          <p:nvPr/>
        </p:nvSpPr>
        <p:spPr>
          <a:xfrm>
            <a:off x="2457947" y="3634540"/>
            <a:ext cx="3820247" cy="1"/>
          </a:xfrm>
          <a:prstGeom prst="line">
            <a:avLst/>
          </a:prstGeom>
          <a:ln w="6350">
            <a:solidFill>
              <a:srgbClr val="404040"/>
            </a:solidFill>
            <a:miter/>
          </a:ln>
        </p:spPr>
        <p:txBody>
          <a:bodyPr lIns="0" tIns="0" rIns="0" bIns="0"/>
          <a:lstStyle/>
          <a:p>
            <a:pPr/>
          </a:p>
        </p:txBody>
      </p:sp>
      <p:pic>
        <p:nvPicPr>
          <p:cNvPr id="27" name="图片 24" descr="图片 24"/>
          <p:cNvPicPr>
            <a:picLocks noChangeAspect="1"/>
          </p:cNvPicPr>
          <p:nvPr/>
        </p:nvPicPr>
        <p:blipFill>
          <a:blip r:embed="rId16">
            <a:extLst/>
          </a:blip>
          <a:stretch>
            <a:fillRect/>
          </a:stretch>
        </p:blipFill>
        <p:spPr>
          <a:xfrm>
            <a:off x="2603850" y="6113476"/>
            <a:ext cx="1601130" cy="724237"/>
          </a:xfrm>
          <a:prstGeom prst="rect">
            <a:avLst/>
          </a:prstGeom>
          <a:ln w="12700">
            <a:miter lim="400000"/>
          </a:ln>
        </p:spPr>
      </p:pic>
      <p:pic>
        <p:nvPicPr>
          <p:cNvPr id="28" name="图片 25" descr="图片 25"/>
          <p:cNvPicPr>
            <a:picLocks noChangeAspect="1"/>
          </p:cNvPicPr>
          <p:nvPr/>
        </p:nvPicPr>
        <p:blipFill>
          <a:blip r:embed="rId17">
            <a:extLst/>
          </a:blip>
          <a:stretch>
            <a:fillRect/>
          </a:stretch>
        </p:blipFill>
        <p:spPr>
          <a:xfrm>
            <a:off x="0" y="6023207"/>
            <a:ext cx="1301825" cy="834793"/>
          </a:xfrm>
          <a:prstGeom prst="rect">
            <a:avLst/>
          </a:prstGeom>
          <a:ln w="12700">
            <a:miter lim="400000"/>
          </a:ln>
        </p:spPr>
      </p:pic>
      <p:pic>
        <p:nvPicPr>
          <p:cNvPr id="29" name="图片 26" descr="图片 26"/>
          <p:cNvPicPr>
            <a:picLocks noChangeAspect="1"/>
          </p:cNvPicPr>
          <p:nvPr/>
        </p:nvPicPr>
        <p:blipFill>
          <a:blip r:embed="rId18">
            <a:extLst/>
          </a:blip>
          <a:stretch>
            <a:fillRect/>
          </a:stretch>
        </p:blipFill>
        <p:spPr>
          <a:xfrm>
            <a:off x="11656572" y="2710496"/>
            <a:ext cx="535429" cy="1076106"/>
          </a:xfrm>
          <a:prstGeom prst="rect">
            <a:avLst/>
          </a:prstGeom>
          <a:ln w="12700">
            <a:miter lim="400000"/>
          </a:ln>
        </p:spPr>
      </p:pic>
      <p:pic>
        <p:nvPicPr>
          <p:cNvPr id="30" name="图片 27" descr="图片 27"/>
          <p:cNvPicPr>
            <a:picLocks noChangeAspect="1"/>
          </p:cNvPicPr>
          <p:nvPr/>
        </p:nvPicPr>
        <p:blipFill>
          <a:blip r:embed="rId19">
            <a:extLst/>
          </a:blip>
          <a:stretch>
            <a:fillRect/>
          </a:stretch>
        </p:blipFill>
        <p:spPr>
          <a:xfrm>
            <a:off x="3965907" y="5249186"/>
            <a:ext cx="2039282" cy="1608815"/>
          </a:xfrm>
          <a:prstGeom prst="rect">
            <a:avLst/>
          </a:prstGeom>
          <a:ln w="12700">
            <a:miter lim="400000"/>
          </a:ln>
        </p:spPr>
      </p:pic>
      <p:sp>
        <p:nvSpPr>
          <p:cNvPr id="31" name="标题文本"/>
          <p:cNvSpPr txBox="1"/>
          <p:nvPr>
            <p:ph type="title"/>
          </p:nvPr>
        </p:nvSpPr>
        <p:spPr>
          <a:xfrm>
            <a:off x="2034613" y="3017773"/>
            <a:ext cx="4758073" cy="583201"/>
          </a:xfrm>
          <a:prstGeom prst="rect">
            <a:avLst/>
          </a:prstGeom>
        </p:spPr>
        <p:txBody>
          <a:bodyPr lIns="46799" tIns="46799" rIns="46799" bIns="46799"/>
          <a:lstStyle>
            <a:lvl1pPr algn="ctr">
              <a:defRPr b="0" spc="0" sz="3200">
                <a:solidFill>
                  <a:schemeClr val="accent1"/>
                </a:solidFill>
              </a:defRPr>
            </a:lvl1pPr>
          </a:lstStyle>
          <a:p>
            <a:pPr/>
            <a:r>
              <a:t>标题文本</a:t>
            </a:r>
          </a:p>
        </p:txBody>
      </p:sp>
      <p:sp>
        <p:nvSpPr>
          <p:cNvPr id="32" name="正文级别 1…"/>
          <p:cNvSpPr txBox="1"/>
          <p:nvPr>
            <p:ph type="body" sz="quarter" idx="1"/>
          </p:nvPr>
        </p:nvSpPr>
        <p:spPr>
          <a:xfrm>
            <a:off x="2033485" y="3668107"/>
            <a:ext cx="4759201" cy="460801"/>
          </a:xfrm>
          <a:prstGeom prst="rect">
            <a:avLst/>
          </a:prstGeom>
        </p:spPr>
        <p:txBody>
          <a:bodyPr lIns="46799" tIns="46799" rIns="46799" bIns="46799"/>
          <a:lstStyle>
            <a:lvl1pPr marL="0" indent="0" algn="ctr">
              <a:lnSpc>
                <a:spcPct val="100000"/>
              </a:lnSpc>
              <a:buSzTx/>
              <a:buFontTx/>
              <a:buNone/>
              <a:defRPr spc="200" sz="2400">
                <a:solidFill>
                  <a:srgbClr val="404040"/>
                </a:solidFill>
              </a:defRPr>
            </a:lvl1pPr>
            <a:lvl2pPr marL="0" indent="457200" algn="ctr">
              <a:lnSpc>
                <a:spcPct val="100000"/>
              </a:lnSpc>
              <a:buSzTx/>
              <a:buFontTx/>
              <a:buNone/>
              <a:defRPr spc="200" sz="2400">
                <a:solidFill>
                  <a:srgbClr val="404040"/>
                </a:solidFill>
              </a:defRPr>
            </a:lvl2pPr>
            <a:lvl3pPr marL="0" indent="914400" algn="ctr">
              <a:lnSpc>
                <a:spcPct val="100000"/>
              </a:lnSpc>
              <a:buSzTx/>
              <a:buFontTx/>
              <a:buNone/>
              <a:defRPr spc="200" sz="2400">
                <a:solidFill>
                  <a:srgbClr val="404040"/>
                </a:solidFill>
              </a:defRPr>
            </a:lvl3pPr>
            <a:lvl4pPr marL="0" indent="1371600" algn="ctr">
              <a:lnSpc>
                <a:spcPct val="100000"/>
              </a:lnSpc>
              <a:buSzTx/>
              <a:buFontTx/>
              <a:buNone/>
              <a:defRPr spc="200" sz="2400">
                <a:solidFill>
                  <a:srgbClr val="404040"/>
                </a:solidFill>
              </a:defRPr>
            </a:lvl4pPr>
            <a:lvl5pPr marL="0" indent="1828800" algn="ctr">
              <a:lnSpc>
                <a:spcPct val="100000"/>
              </a:lnSpc>
              <a:buSzTx/>
              <a:buFontTx/>
              <a:buNone/>
              <a:defRPr spc="200" sz="2400">
                <a:solidFill>
                  <a:srgbClr val="404040"/>
                </a:solidFill>
              </a:defRPr>
            </a:lvl5pPr>
          </a:lstStyle>
          <a:p>
            <a:pPr/>
            <a:r>
              <a:t>正文级别 1</a:t>
            </a:r>
          </a:p>
          <a:p>
            <a:pPr lvl="1"/>
            <a:r>
              <a:t>正文级别 2</a:t>
            </a:r>
          </a:p>
          <a:p>
            <a:pPr lvl="2"/>
            <a:r>
              <a:t>正文级别 3</a:t>
            </a:r>
          </a:p>
          <a:p>
            <a:pPr lvl="3"/>
            <a:r>
              <a:t>正文级别 4</a:t>
            </a:r>
          </a:p>
          <a:p>
            <a:pPr lvl="4"/>
            <a:r>
              <a:t>正文级别 5</a:t>
            </a:r>
          </a:p>
        </p:txBody>
      </p:sp>
      <p:sp>
        <p:nvSpPr>
          <p:cNvPr id="3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竖排标题与文本">
    <p:spTree>
      <p:nvGrpSpPr>
        <p:cNvPr id="1" name=""/>
        <p:cNvGrpSpPr/>
        <p:nvPr/>
      </p:nvGrpSpPr>
      <p:grpSpPr>
        <a:xfrm>
          <a:off x="0" y="0"/>
          <a:ext cx="0" cy="0"/>
          <a:chOff x="0" y="0"/>
          <a:chExt cx="0" cy="0"/>
        </a:xfrm>
      </p:grpSpPr>
      <p:sp>
        <p:nvSpPr>
          <p:cNvPr id="124" name="标题文本"/>
          <p:cNvSpPr txBox="1"/>
          <p:nvPr>
            <p:ph type="title"/>
          </p:nvPr>
        </p:nvSpPr>
        <p:spPr>
          <a:xfrm>
            <a:off x="10571135" y="952508"/>
            <a:ext cx="950985" cy="5388908"/>
          </a:xfrm>
          <a:prstGeom prst="rect">
            <a:avLst/>
          </a:prstGeom>
        </p:spPr>
        <p:txBody>
          <a:bodyPr anchor="ctr"/>
          <a:lstStyle/>
          <a:p>
            <a:pPr/>
            <a:r>
              <a:t>标题文本</a:t>
            </a:r>
          </a:p>
        </p:txBody>
      </p:sp>
      <p:sp>
        <p:nvSpPr>
          <p:cNvPr id="125" name="正文级别 1…"/>
          <p:cNvSpPr txBox="1"/>
          <p:nvPr>
            <p:ph type="body" idx="1"/>
          </p:nvPr>
        </p:nvSpPr>
        <p:spPr>
          <a:xfrm>
            <a:off x="669925" y="952500"/>
            <a:ext cx="9828101" cy="5388908"/>
          </a:xfrm>
          <a:prstGeom prst="rect">
            <a:avLst/>
          </a:prstGeom>
        </p:spPr>
        <p:txBody>
          <a:bodyPr/>
          <a:lstStyle>
            <a:lvl1pPr indent="0"/>
            <a:lvl2pPr indent="0"/>
            <a:lvl3pPr indent="0"/>
            <a:lvl4pPr indent="0"/>
            <a:lvl5pPr indent="0"/>
          </a:lstStyle>
          <a:p>
            <a:pPr/>
            <a:r>
              <a:t>正文级别 1</a:t>
            </a:r>
          </a:p>
          <a:p>
            <a:pPr lvl="1"/>
            <a:r>
              <a:t>正文级别 2</a:t>
            </a:r>
          </a:p>
          <a:p>
            <a:pPr lvl="2"/>
            <a:r>
              <a:t>正文级别 3</a:t>
            </a:r>
          </a:p>
          <a:p>
            <a:pPr lvl="3"/>
            <a:r>
              <a:t>正文级别 4</a:t>
            </a:r>
          </a:p>
          <a:p>
            <a:pPr lvl="4"/>
            <a:r>
              <a:t>正文级别 5</a:t>
            </a:r>
          </a:p>
        </p:txBody>
      </p:sp>
      <p:sp>
        <p:nvSpPr>
          <p:cNvPr id="12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容">
    <p:spTree>
      <p:nvGrpSpPr>
        <p:cNvPr id="1" name=""/>
        <p:cNvGrpSpPr/>
        <p:nvPr/>
      </p:nvGrpSpPr>
      <p:grpSpPr>
        <a:xfrm>
          <a:off x="0" y="0"/>
          <a:ext cx="0" cy="0"/>
          <a:chOff x="0" y="0"/>
          <a:chExt cx="0" cy="0"/>
        </a:xfrm>
      </p:grpSpPr>
      <p:sp>
        <p:nvSpPr>
          <p:cNvPr id="133" name="正文级别 1…"/>
          <p:cNvSpPr txBox="1"/>
          <p:nvPr>
            <p:ph type="body" idx="1"/>
          </p:nvPr>
        </p:nvSpPr>
        <p:spPr>
          <a:xfrm>
            <a:off x="669929" y="952508"/>
            <a:ext cx="10852238" cy="5388908"/>
          </a:xfrm>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134"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末尾幻灯片">
    <p:spTree>
      <p:nvGrpSpPr>
        <p:cNvPr id="1" name=""/>
        <p:cNvGrpSpPr/>
        <p:nvPr/>
      </p:nvGrpSpPr>
      <p:grpSpPr>
        <a:xfrm>
          <a:off x="0" y="0"/>
          <a:ext cx="0" cy="0"/>
          <a:chOff x="0" y="0"/>
          <a:chExt cx="0" cy="0"/>
        </a:xfrm>
      </p:grpSpPr>
      <p:pic>
        <p:nvPicPr>
          <p:cNvPr id="141" name="图片 5" descr="图片 5"/>
          <p:cNvPicPr>
            <a:picLocks noChangeAspect="1"/>
          </p:cNvPicPr>
          <p:nvPr/>
        </p:nvPicPr>
        <p:blipFill>
          <a:blip r:embed="rId2">
            <a:extLst/>
          </a:blip>
          <a:stretch>
            <a:fillRect/>
          </a:stretch>
        </p:blipFill>
        <p:spPr>
          <a:xfrm rot="10800000">
            <a:off x="-1" y="2624763"/>
            <a:ext cx="3246095" cy="4233775"/>
          </a:xfrm>
          <a:prstGeom prst="rect">
            <a:avLst/>
          </a:prstGeom>
          <a:ln w="12700">
            <a:miter lim="400000"/>
          </a:ln>
        </p:spPr>
      </p:pic>
      <p:sp>
        <p:nvSpPr>
          <p:cNvPr id="142" name="直接连接符 7"/>
          <p:cNvSpPr/>
          <p:nvPr/>
        </p:nvSpPr>
        <p:spPr>
          <a:xfrm>
            <a:off x="4758849" y="3914528"/>
            <a:ext cx="2688040" cy="1"/>
          </a:xfrm>
          <a:prstGeom prst="line">
            <a:avLst/>
          </a:prstGeom>
          <a:ln w="6350">
            <a:solidFill>
              <a:srgbClr val="EE6E67"/>
            </a:solidFill>
            <a:miter/>
          </a:ln>
        </p:spPr>
        <p:txBody>
          <a:bodyPr lIns="0" tIns="0" rIns="0" bIns="0"/>
          <a:lstStyle/>
          <a:p>
            <a:pPr/>
          </a:p>
        </p:txBody>
      </p:sp>
      <p:pic>
        <p:nvPicPr>
          <p:cNvPr id="143" name="图片 9" descr="图片 9"/>
          <p:cNvPicPr>
            <a:picLocks noChangeAspect="1"/>
          </p:cNvPicPr>
          <p:nvPr/>
        </p:nvPicPr>
        <p:blipFill>
          <a:blip r:embed="rId3">
            <a:extLst/>
          </a:blip>
          <a:stretch>
            <a:fillRect/>
          </a:stretch>
        </p:blipFill>
        <p:spPr>
          <a:xfrm>
            <a:off x="4541721" y="1961296"/>
            <a:ext cx="2954657" cy="9892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16032" y="0"/>
                </a:lnTo>
                <a:lnTo>
                  <a:pt x="16032" y="962"/>
                </a:lnTo>
                <a:lnTo>
                  <a:pt x="293" y="962"/>
                </a:lnTo>
                <a:lnTo>
                  <a:pt x="293" y="0"/>
                </a:lnTo>
                <a:lnTo>
                  <a:pt x="0" y="0"/>
                </a:lnTo>
                <a:close/>
              </a:path>
            </a:pathLst>
          </a:custGeom>
          <a:ln w="12700">
            <a:miter lim="400000"/>
          </a:ln>
        </p:spPr>
      </p:pic>
      <p:pic>
        <p:nvPicPr>
          <p:cNvPr id="144" name="图片 10" descr="图片 10"/>
          <p:cNvPicPr>
            <a:picLocks noChangeAspect="1"/>
          </p:cNvPicPr>
          <p:nvPr/>
        </p:nvPicPr>
        <p:blipFill>
          <a:blip r:embed="rId2">
            <a:extLst/>
          </a:blip>
          <a:stretch>
            <a:fillRect/>
          </a:stretch>
        </p:blipFill>
        <p:spPr>
          <a:xfrm>
            <a:off x="8945905" y="1"/>
            <a:ext cx="3246095" cy="4233775"/>
          </a:xfrm>
          <a:prstGeom prst="rect">
            <a:avLst/>
          </a:prstGeom>
          <a:ln w="12700">
            <a:miter lim="400000"/>
          </a:ln>
        </p:spPr>
      </p:pic>
      <p:pic>
        <p:nvPicPr>
          <p:cNvPr id="145" name="图片 11" descr="图片 11"/>
          <p:cNvPicPr>
            <a:picLocks noChangeAspect="1"/>
          </p:cNvPicPr>
          <p:nvPr/>
        </p:nvPicPr>
        <p:blipFill>
          <a:blip r:embed="rId4">
            <a:extLst/>
          </a:blip>
          <a:stretch>
            <a:fillRect/>
          </a:stretch>
        </p:blipFill>
        <p:spPr>
          <a:xfrm>
            <a:off x="1" y="28037"/>
            <a:ext cx="713153" cy="1399007"/>
          </a:xfrm>
          <a:prstGeom prst="rect">
            <a:avLst/>
          </a:prstGeom>
          <a:ln w="12700">
            <a:miter lim="400000"/>
          </a:ln>
        </p:spPr>
      </p:pic>
      <p:pic>
        <p:nvPicPr>
          <p:cNvPr id="146" name="图片 12" descr="图片 12"/>
          <p:cNvPicPr>
            <a:picLocks noChangeAspect="1"/>
          </p:cNvPicPr>
          <p:nvPr/>
        </p:nvPicPr>
        <p:blipFill>
          <a:blip r:embed="rId5">
            <a:extLst/>
          </a:blip>
          <a:stretch>
            <a:fillRect/>
          </a:stretch>
        </p:blipFill>
        <p:spPr>
          <a:xfrm>
            <a:off x="11229464" y="1"/>
            <a:ext cx="962537" cy="875473"/>
          </a:xfrm>
          <a:prstGeom prst="rect">
            <a:avLst/>
          </a:prstGeom>
          <a:ln w="12700">
            <a:miter lim="400000"/>
          </a:ln>
        </p:spPr>
      </p:pic>
      <p:pic>
        <p:nvPicPr>
          <p:cNvPr id="147" name="图片 13" descr="图片 13"/>
          <p:cNvPicPr>
            <a:picLocks noChangeAspect="1"/>
          </p:cNvPicPr>
          <p:nvPr/>
        </p:nvPicPr>
        <p:blipFill>
          <a:blip r:embed="rId6">
            <a:extLst/>
          </a:blip>
          <a:stretch>
            <a:fillRect/>
          </a:stretch>
        </p:blipFill>
        <p:spPr>
          <a:xfrm>
            <a:off x="-234" y="6023207"/>
            <a:ext cx="1301825" cy="834793"/>
          </a:xfrm>
          <a:prstGeom prst="rect">
            <a:avLst/>
          </a:prstGeom>
          <a:ln w="12700">
            <a:miter lim="400000"/>
          </a:ln>
        </p:spPr>
      </p:pic>
      <p:pic>
        <p:nvPicPr>
          <p:cNvPr id="148" name="图片 14" descr="图片 14"/>
          <p:cNvPicPr>
            <a:picLocks noChangeAspect="1"/>
          </p:cNvPicPr>
          <p:nvPr/>
        </p:nvPicPr>
        <p:blipFill>
          <a:blip r:embed="rId4">
            <a:extLst/>
          </a:blip>
          <a:stretch>
            <a:fillRect/>
          </a:stretch>
        </p:blipFill>
        <p:spPr>
          <a:xfrm rot="10800000">
            <a:off x="11478848" y="5347127"/>
            <a:ext cx="713153" cy="1399007"/>
          </a:xfrm>
          <a:prstGeom prst="rect">
            <a:avLst/>
          </a:prstGeom>
          <a:ln w="12700">
            <a:miter lim="400000"/>
          </a:ln>
        </p:spPr>
      </p:pic>
      <p:sp>
        <p:nvSpPr>
          <p:cNvPr id="149" name="标题文本"/>
          <p:cNvSpPr txBox="1"/>
          <p:nvPr>
            <p:ph type="title"/>
          </p:nvPr>
        </p:nvSpPr>
        <p:spPr>
          <a:xfrm>
            <a:off x="4625542" y="2969716"/>
            <a:ext cx="2954656" cy="925202"/>
          </a:xfrm>
          <a:prstGeom prst="rect">
            <a:avLst/>
          </a:prstGeom>
        </p:spPr>
        <p:txBody>
          <a:bodyPr lIns="46799" tIns="46799" rIns="46799" bIns="46799"/>
          <a:lstStyle>
            <a:lvl1pPr algn="ctr">
              <a:defRPr b="0" spc="0" sz="5400">
                <a:solidFill>
                  <a:schemeClr val="accent1"/>
                </a:solidFill>
              </a:defRPr>
            </a:lvl1pPr>
          </a:lstStyle>
          <a:p>
            <a:pPr/>
            <a:r>
              <a:t>标题文本</a:t>
            </a:r>
          </a:p>
        </p:txBody>
      </p:sp>
      <p:sp>
        <p:nvSpPr>
          <p:cNvPr id="150" name="正文级别 1…"/>
          <p:cNvSpPr txBox="1"/>
          <p:nvPr>
            <p:ph type="body" sz="quarter" idx="1"/>
          </p:nvPr>
        </p:nvSpPr>
        <p:spPr>
          <a:xfrm>
            <a:off x="4618673" y="3936008"/>
            <a:ext cx="2954655" cy="324001"/>
          </a:xfrm>
          <a:prstGeom prst="rect">
            <a:avLst/>
          </a:prstGeom>
        </p:spPr>
        <p:txBody>
          <a:bodyPr lIns="46799" tIns="46799" rIns="46799" bIns="46799" anchor="ctr"/>
          <a:lstStyle>
            <a:lvl1pPr marL="0" indent="0" algn="ctr">
              <a:lnSpc>
                <a:spcPct val="100000"/>
              </a:lnSpc>
              <a:buSzTx/>
              <a:buFontTx/>
              <a:buNone/>
              <a:defRPr>
                <a:solidFill>
                  <a:srgbClr val="FFFFFF"/>
                </a:solidFill>
              </a:defRPr>
            </a:lvl1pPr>
            <a:lvl2pPr algn="ctr">
              <a:lnSpc>
                <a:spcPct val="100000"/>
              </a:lnSpc>
              <a:buFontTx/>
              <a:defRPr>
                <a:solidFill>
                  <a:srgbClr val="FFFFFF"/>
                </a:solidFill>
              </a:defRPr>
            </a:lvl2pPr>
            <a:lvl3pPr algn="ctr">
              <a:lnSpc>
                <a:spcPct val="100000"/>
              </a:lnSpc>
              <a:buFontTx/>
              <a:defRPr>
                <a:solidFill>
                  <a:srgbClr val="FFFFFF"/>
                </a:solidFill>
              </a:defRPr>
            </a:lvl3pPr>
            <a:lvl4pPr algn="ctr">
              <a:lnSpc>
                <a:spcPct val="100000"/>
              </a:lnSpc>
              <a:buFontTx/>
              <a:defRPr>
                <a:solidFill>
                  <a:srgbClr val="FFFFFF"/>
                </a:solidFill>
              </a:defRPr>
            </a:lvl4pPr>
            <a:lvl5pPr algn="ctr">
              <a:lnSpc>
                <a:spcPct val="100000"/>
              </a:lnSpc>
              <a:buFontTx/>
              <a:defRPr>
                <a:solidFill>
                  <a:srgbClr val="FFFFFF"/>
                </a:solidFill>
              </a:defRPr>
            </a:lvl5pPr>
          </a:lstStyle>
          <a:p>
            <a:pPr/>
            <a:r>
              <a:t>正文级别 1</a:t>
            </a:r>
          </a:p>
          <a:p>
            <a:pPr lvl="1"/>
            <a:r>
              <a:t>正文级别 2</a:t>
            </a:r>
          </a:p>
          <a:p>
            <a:pPr lvl="2"/>
            <a:r>
              <a:t>正文级别 3</a:t>
            </a:r>
          </a:p>
          <a:p>
            <a:pPr lvl="3"/>
            <a:r>
              <a:t>正文级别 4</a:t>
            </a:r>
          </a:p>
          <a:p>
            <a:pPr lvl="4"/>
            <a:r>
              <a:t>正文级别 5</a:t>
            </a:r>
          </a:p>
        </p:txBody>
      </p:sp>
      <p:pic>
        <p:nvPicPr>
          <p:cNvPr id="151" name="图片 8" descr="图片 8"/>
          <p:cNvPicPr>
            <a:picLocks noChangeAspect="1"/>
          </p:cNvPicPr>
          <p:nvPr/>
        </p:nvPicPr>
        <p:blipFill>
          <a:blip r:embed="rId7">
            <a:extLst/>
          </a:blip>
          <a:stretch>
            <a:fillRect/>
          </a:stretch>
        </p:blipFill>
        <p:spPr>
          <a:xfrm>
            <a:off x="0" y="0"/>
            <a:ext cx="7210698" cy="4664201"/>
          </a:xfrm>
          <a:prstGeom prst="rect">
            <a:avLst/>
          </a:prstGeom>
          <a:ln w="12700">
            <a:miter lim="400000"/>
          </a:ln>
        </p:spPr>
      </p:pic>
      <p:sp>
        <p:nvSpPr>
          <p:cNvPr id="15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p:spTree>
      <p:nvGrpSpPr>
        <p:cNvPr id="1" name=""/>
        <p:cNvGrpSpPr/>
        <p:nvPr/>
      </p:nvGrpSpPr>
      <p:grpSpPr>
        <a:xfrm>
          <a:off x="0" y="0"/>
          <a:ext cx="0" cy="0"/>
          <a:chOff x="0" y="0"/>
          <a:chExt cx="0" cy="0"/>
        </a:xfrm>
      </p:grpSpPr>
      <p:sp>
        <p:nvSpPr>
          <p:cNvPr id="40" name="标题文本"/>
          <p:cNvSpPr txBox="1"/>
          <p:nvPr>
            <p:ph type="title"/>
          </p:nvPr>
        </p:nvSpPr>
        <p:spPr>
          <a:prstGeom prst="rect">
            <a:avLst/>
          </a:prstGeom>
        </p:spPr>
        <p:txBody>
          <a:bodyPr/>
          <a:lstStyle/>
          <a:p>
            <a:pPr/>
            <a:r>
              <a:t>标题文本</a:t>
            </a:r>
          </a:p>
        </p:txBody>
      </p:sp>
      <p:sp>
        <p:nvSpPr>
          <p:cNvPr id="41" name="正文级别 1…"/>
          <p:cNvSpPr txBox="1"/>
          <p:nvPr>
            <p:ph type="body" idx="1"/>
          </p:nvPr>
        </p:nvSpPr>
        <p:spPr>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4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和内容 0">
    <p:spTree>
      <p:nvGrpSpPr>
        <p:cNvPr id="1" name=""/>
        <p:cNvGrpSpPr/>
        <p:nvPr/>
      </p:nvGrpSpPr>
      <p:grpSpPr>
        <a:xfrm>
          <a:off x="0" y="0"/>
          <a:ext cx="0" cy="0"/>
          <a:chOff x="0" y="0"/>
          <a:chExt cx="0" cy="0"/>
        </a:xfrm>
      </p:grpSpPr>
      <p:sp>
        <p:nvSpPr>
          <p:cNvPr id="49" name="标题文本"/>
          <p:cNvSpPr txBox="1"/>
          <p:nvPr>
            <p:ph type="title"/>
          </p:nvPr>
        </p:nvSpPr>
        <p:spPr>
          <a:prstGeom prst="rect">
            <a:avLst/>
          </a:prstGeom>
        </p:spPr>
        <p:txBody>
          <a:bodyPr/>
          <a:lstStyle/>
          <a:p>
            <a:pPr/>
            <a:r>
              <a:t>标题文本</a:t>
            </a:r>
          </a:p>
        </p:txBody>
      </p:sp>
      <p:sp>
        <p:nvSpPr>
          <p:cNvPr id="50" name="正文级别 1…"/>
          <p:cNvSpPr txBox="1"/>
          <p:nvPr>
            <p:ph type="body" idx="1"/>
          </p:nvPr>
        </p:nvSpPr>
        <p:spPr>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5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标题">
    <p:spTree>
      <p:nvGrpSpPr>
        <p:cNvPr id="1" name=""/>
        <p:cNvGrpSpPr/>
        <p:nvPr/>
      </p:nvGrpSpPr>
      <p:grpSpPr>
        <a:xfrm>
          <a:off x="0" y="0"/>
          <a:ext cx="0" cy="0"/>
          <a:chOff x="0" y="0"/>
          <a:chExt cx="0" cy="0"/>
        </a:xfrm>
      </p:grpSpPr>
      <p:sp>
        <p:nvSpPr>
          <p:cNvPr id="58" name="MH_Entry_1"/>
          <p:cNvSpPr txBox="1"/>
          <p:nvPr/>
        </p:nvSpPr>
        <p:spPr>
          <a:xfrm>
            <a:off x="7540" y="811814"/>
            <a:ext cx="12192001" cy="378013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lnSpc>
                <a:spcPct val="110000"/>
              </a:lnSpc>
              <a:defRPr b="1" spc="199" sz="16600">
                <a:solidFill>
                  <a:schemeClr val="accent1">
                    <a:alpha val="23000"/>
                  </a:schemeClr>
                </a:solidFill>
                <a:latin typeface="微软雅黑"/>
                <a:ea typeface="微软雅黑"/>
                <a:cs typeface="微软雅黑"/>
                <a:sym typeface="微软雅黑"/>
              </a:defRPr>
            </a:lvl1pPr>
          </a:lstStyle>
          <a:p>
            <a:pPr/>
            <a:r>
              <a:t>PART ONE</a:t>
            </a:r>
          </a:p>
        </p:txBody>
      </p:sp>
      <p:sp>
        <p:nvSpPr>
          <p:cNvPr id="59" name="梯形 7"/>
          <p:cNvSpPr/>
          <p:nvPr/>
        </p:nvSpPr>
        <p:spPr>
          <a:xfrm flipH="1">
            <a:off x="4706680" y="3874353"/>
            <a:ext cx="2777405" cy="1606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67" y="0"/>
                </a:lnTo>
                <a:lnTo>
                  <a:pt x="20433" y="0"/>
                </a:lnTo>
                <a:lnTo>
                  <a:pt x="21600" y="21600"/>
                </a:lnTo>
                <a:close/>
              </a:path>
            </a:pathLst>
          </a:custGeom>
          <a:solidFill>
            <a:srgbClr val="FAD482"/>
          </a:solidFill>
          <a:ln w="12700">
            <a:miter lim="400000"/>
          </a:ln>
        </p:spPr>
        <p:txBody>
          <a:bodyPr lIns="0" tIns="0" rIns="0" bIns="0" anchor="ctr"/>
          <a:lstStyle/>
          <a:p>
            <a:pPr algn="ctr">
              <a:defRPr>
                <a:solidFill>
                  <a:srgbClr val="FFFFFF"/>
                </a:solidFill>
              </a:defRPr>
            </a:pPr>
          </a:p>
        </p:txBody>
      </p:sp>
      <p:sp>
        <p:nvSpPr>
          <p:cNvPr id="60" name="梯形 8"/>
          <p:cNvSpPr/>
          <p:nvPr/>
        </p:nvSpPr>
        <p:spPr>
          <a:xfrm flipH="1">
            <a:off x="4941594" y="3874353"/>
            <a:ext cx="2307576" cy="1606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378" y="0"/>
                </a:lnTo>
                <a:lnTo>
                  <a:pt x="20222" y="0"/>
                </a:lnTo>
                <a:lnTo>
                  <a:pt x="21600" y="21600"/>
                </a:lnTo>
                <a:close/>
              </a:path>
            </a:pathLst>
          </a:custGeom>
          <a:solidFill>
            <a:schemeClr val="accent1"/>
          </a:solidFill>
          <a:ln w="12700">
            <a:miter lim="400000"/>
          </a:ln>
        </p:spPr>
        <p:txBody>
          <a:bodyPr lIns="0" tIns="0" rIns="0" bIns="0" anchor="ctr"/>
          <a:lstStyle/>
          <a:p>
            <a:pPr algn="ctr">
              <a:defRPr>
                <a:solidFill>
                  <a:srgbClr val="FFFFFF"/>
                </a:solidFill>
              </a:defRPr>
            </a:pPr>
          </a:p>
        </p:txBody>
      </p:sp>
      <p:sp>
        <p:nvSpPr>
          <p:cNvPr id="61" name="矩形: 圆角 9"/>
          <p:cNvSpPr/>
          <p:nvPr/>
        </p:nvSpPr>
        <p:spPr>
          <a:xfrm>
            <a:off x="4166156" y="4035033"/>
            <a:ext cx="3874771" cy="754381"/>
          </a:xfrm>
          <a:prstGeom prst="roundRect">
            <a:avLst>
              <a:gd name="adj" fmla="val 50000"/>
            </a:avLst>
          </a:prstGeom>
          <a:solidFill>
            <a:srgbClr val="FFFFFF"/>
          </a:solidFill>
          <a:ln w="12700">
            <a:solidFill>
              <a:srgbClr val="404040"/>
            </a:solidFill>
            <a:miter/>
          </a:ln>
        </p:spPr>
        <p:txBody>
          <a:bodyPr lIns="0" tIns="0" rIns="0" bIns="0" anchor="ctr"/>
          <a:lstStyle/>
          <a:p>
            <a:pPr algn="ctr">
              <a:defRPr>
                <a:solidFill>
                  <a:srgbClr val="FFFFFF"/>
                </a:solidFill>
              </a:defRPr>
            </a:pPr>
          </a:p>
        </p:txBody>
      </p:sp>
      <p:sp>
        <p:nvSpPr>
          <p:cNvPr id="62" name="椭圆 10"/>
          <p:cNvSpPr/>
          <p:nvPr/>
        </p:nvSpPr>
        <p:spPr>
          <a:xfrm>
            <a:off x="4926578" y="1649185"/>
            <a:ext cx="2343782" cy="2343782"/>
          </a:xfrm>
          <a:prstGeom prst="ellipse">
            <a:avLst/>
          </a:prstGeom>
          <a:gradFill>
            <a:gsLst>
              <a:gs pos="0">
                <a:srgbClr val="FFE7E6"/>
              </a:gs>
              <a:gs pos="100000">
                <a:schemeClr val="accent1"/>
              </a:gs>
            </a:gsLst>
            <a:path path="circle">
              <a:fillToRect l="37721" t="-19636" r="62278" b="119636"/>
            </a:path>
          </a:gradFill>
          <a:ln w="28575">
            <a:solidFill>
              <a:srgbClr val="404040"/>
            </a:solidFill>
            <a:miter/>
          </a:ln>
        </p:spPr>
        <p:txBody>
          <a:bodyPr lIns="0" tIns="0" rIns="0" bIns="0" anchor="ctr"/>
          <a:lstStyle/>
          <a:p>
            <a:pPr algn="ctr">
              <a:defRPr>
                <a:solidFill>
                  <a:srgbClr val="FFFFFF"/>
                </a:solidFill>
              </a:defRPr>
            </a:pPr>
          </a:p>
        </p:txBody>
      </p:sp>
      <p:pic>
        <p:nvPicPr>
          <p:cNvPr id="63" name="图片 14" descr="图片 14"/>
          <p:cNvPicPr>
            <a:picLocks noChangeAspect="1"/>
          </p:cNvPicPr>
          <p:nvPr/>
        </p:nvPicPr>
        <p:blipFill>
          <a:blip r:embed="rId2">
            <a:extLst/>
          </a:blip>
          <a:stretch>
            <a:fillRect/>
          </a:stretch>
        </p:blipFill>
        <p:spPr>
          <a:xfrm>
            <a:off x="7249169" y="2782131"/>
            <a:ext cx="1151270" cy="1278307"/>
          </a:xfrm>
          <a:prstGeom prst="rect">
            <a:avLst/>
          </a:prstGeom>
          <a:ln w="12700">
            <a:miter lim="400000"/>
          </a:ln>
        </p:spPr>
      </p:pic>
      <p:pic>
        <p:nvPicPr>
          <p:cNvPr id="64" name="图片 15" descr="图片 15"/>
          <p:cNvPicPr>
            <a:picLocks noChangeAspect="1"/>
          </p:cNvPicPr>
          <p:nvPr/>
        </p:nvPicPr>
        <p:blipFill>
          <a:blip r:embed="rId2">
            <a:extLst/>
          </a:blip>
          <a:stretch>
            <a:fillRect/>
          </a:stretch>
        </p:blipFill>
        <p:spPr>
          <a:xfrm flipH="1">
            <a:off x="3780542" y="2782131"/>
            <a:ext cx="1151270" cy="1278307"/>
          </a:xfrm>
          <a:prstGeom prst="rect">
            <a:avLst/>
          </a:prstGeom>
          <a:ln w="12700">
            <a:miter lim="400000"/>
          </a:ln>
        </p:spPr>
      </p:pic>
      <p:pic>
        <p:nvPicPr>
          <p:cNvPr id="65" name="图片 16" descr="图片 16"/>
          <p:cNvPicPr>
            <a:picLocks noChangeAspect="1"/>
          </p:cNvPicPr>
          <p:nvPr/>
        </p:nvPicPr>
        <p:blipFill>
          <a:blip r:embed="rId3">
            <a:extLst/>
          </a:blip>
          <a:stretch>
            <a:fillRect/>
          </a:stretch>
        </p:blipFill>
        <p:spPr>
          <a:xfrm>
            <a:off x="10363200" y="5539576"/>
            <a:ext cx="1848085" cy="1137905"/>
          </a:xfrm>
          <a:prstGeom prst="rect">
            <a:avLst/>
          </a:prstGeom>
          <a:ln w="12700">
            <a:miter lim="400000"/>
          </a:ln>
        </p:spPr>
      </p:pic>
      <p:pic>
        <p:nvPicPr>
          <p:cNvPr id="66" name="图片 17" descr="图片 17"/>
          <p:cNvPicPr>
            <a:picLocks noChangeAspect="1"/>
          </p:cNvPicPr>
          <p:nvPr/>
        </p:nvPicPr>
        <p:blipFill>
          <a:blip r:embed="rId4">
            <a:extLst/>
          </a:blip>
          <a:stretch>
            <a:fillRect/>
          </a:stretch>
        </p:blipFill>
        <p:spPr>
          <a:xfrm flipH="1">
            <a:off x="1125562" y="5569606"/>
            <a:ext cx="1568050" cy="965481"/>
          </a:xfrm>
          <a:prstGeom prst="rect">
            <a:avLst/>
          </a:prstGeom>
          <a:ln w="12700">
            <a:miter lim="400000"/>
          </a:ln>
        </p:spPr>
      </p:pic>
      <p:pic>
        <p:nvPicPr>
          <p:cNvPr id="67" name="图片 18" descr="图片 18"/>
          <p:cNvPicPr>
            <a:picLocks noChangeAspect="1"/>
          </p:cNvPicPr>
          <p:nvPr/>
        </p:nvPicPr>
        <p:blipFill>
          <a:blip r:embed="rId5">
            <a:extLst/>
          </a:blip>
          <a:stretch>
            <a:fillRect/>
          </a:stretch>
        </p:blipFill>
        <p:spPr>
          <a:xfrm>
            <a:off x="0" y="6208052"/>
            <a:ext cx="12192000" cy="649948"/>
          </a:xfrm>
          <a:prstGeom prst="rect">
            <a:avLst/>
          </a:prstGeom>
          <a:ln w="12700">
            <a:miter lim="400000"/>
          </a:ln>
        </p:spPr>
      </p:pic>
      <p:pic>
        <p:nvPicPr>
          <p:cNvPr id="68" name="图片 19" descr="图片 19"/>
          <p:cNvPicPr>
            <a:picLocks noChangeAspect="1"/>
          </p:cNvPicPr>
          <p:nvPr/>
        </p:nvPicPr>
        <p:blipFill>
          <a:blip r:embed="rId6">
            <a:extLst/>
          </a:blip>
          <a:stretch>
            <a:fillRect/>
          </a:stretch>
        </p:blipFill>
        <p:spPr>
          <a:xfrm>
            <a:off x="3755775" y="6208052"/>
            <a:ext cx="1467618" cy="663846"/>
          </a:xfrm>
          <a:prstGeom prst="rect">
            <a:avLst/>
          </a:prstGeom>
          <a:ln w="12700">
            <a:miter lim="400000"/>
          </a:ln>
        </p:spPr>
      </p:pic>
      <p:pic>
        <p:nvPicPr>
          <p:cNvPr id="69" name="图片 20" descr="图片 20"/>
          <p:cNvPicPr>
            <a:picLocks noChangeAspect="1"/>
          </p:cNvPicPr>
          <p:nvPr/>
        </p:nvPicPr>
        <p:blipFill>
          <a:blip r:embed="rId7">
            <a:extLst/>
          </a:blip>
          <a:stretch>
            <a:fillRect/>
          </a:stretch>
        </p:blipFill>
        <p:spPr>
          <a:xfrm>
            <a:off x="-19285" y="6037105"/>
            <a:ext cx="1301826" cy="834793"/>
          </a:xfrm>
          <a:prstGeom prst="rect">
            <a:avLst/>
          </a:prstGeom>
          <a:ln w="12700">
            <a:miter lim="400000"/>
          </a:ln>
        </p:spPr>
      </p:pic>
      <p:pic>
        <p:nvPicPr>
          <p:cNvPr id="70" name="图片 21" descr="图片 21"/>
          <p:cNvPicPr>
            <a:picLocks noChangeAspect="1"/>
          </p:cNvPicPr>
          <p:nvPr/>
        </p:nvPicPr>
        <p:blipFill>
          <a:blip r:embed="rId8">
            <a:extLst/>
          </a:blip>
          <a:stretch>
            <a:fillRect/>
          </a:stretch>
        </p:blipFill>
        <p:spPr>
          <a:xfrm>
            <a:off x="8572500" y="6459956"/>
            <a:ext cx="895351" cy="404993"/>
          </a:xfrm>
          <a:prstGeom prst="rect">
            <a:avLst/>
          </a:prstGeom>
          <a:ln w="12700">
            <a:miter lim="400000"/>
          </a:ln>
        </p:spPr>
      </p:pic>
      <p:sp>
        <p:nvSpPr>
          <p:cNvPr id="71" name="标题文本"/>
          <p:cNvSpPr txBox="1"/>
          <p:nvPr>
            <p:ph type="title"/>
          </p:nvPr>
        </p:nvSpPr>
        <p:spPr>
          <a:xfrm>
            <a:off x="4627564" y="4061654"/>
            <a:ext cx="2952001" cy="450001"/>
          </a:xfrm>
          <a:prstGeom prst="rect">
            <a:avLst/>
          </a:prstGeom>
        </p:spPr>
        <p:txBody>
          <a:bodyPr lIns="46799" tIns="46799" rIns="46799" bIns="46799" anchor="ctr"/>
          <a:lstStyle>
            <a:lvl1pPr algn="ctr">
              <a:defRPr b="0" spc="300" sz="2200">
                <a:solidFill>
                  <a:srgbClr val="750B00"/>
                </a:solidFill>
              </a:defRPr>
            </a:lvl1pPr>
          </a:lstStyle>
          <a:p>
            <a:pPr/>
            <a:r>
              <a:t>标题文本</a:t>
            </a:r>
          </a:p>
        </p:txBody>
      </p:sp>
      <p:sp>
        <p:nvSpPr>
          <p:cNvPr id="72" name="正文级别 1…"/>
          <p:cNvSpPr txBox="1"/>
          <p:nvPr>
            <p:ph type="body" sz="quarter" idx="1"/>
          </p:nvPr>
        </p:nvSpPr>
        <p:spPr>
          <a:xfrm>
            <a:off x="4627567" y="4537485"/>
            <a:ext cx="2952001" cy="230401"/>
          </a:xfrm>
          <a:prstGeom prst="rect">
            <a:avLst/>
          </a:prstGeom>
        </p:spPr>
        <p:txBody>
          <a:bodyPr lIns="46799" tIns="46799" rIns="46799" bIns="46799" anchor="ctr"/>
          <a:lstStyle>
            <a:lvl1pPr marL="0" indent="0" algn="ctr">
              <a:lnSpc>
                <a:spcPct val="100000"/>
              </a:lnSpc>
              <a:buSzTx/>
              <a:buFontTx/>
              <a:buNone/>
              <a:defRPr sz="1100">
                <a:solidFill>
                  <a:srgbClr val="750B00"/>
                </a:solidFill>
              </a:defRPr>
            </a:lvl1pPr>
            <a:lvl2pPr marL="0" indent="457200" algn="ctr">
              <a:lnSpc>
                <a:spcPct val="100000"/>
              </a:lnSpc>
              <a:buSzTx/>
              <a:buFontTx/>
              <a:buNone/>
              <a:defRPr sz="1100">
                <a:solidFill>
                  <a:srgbClr val="750B00"/>
                </a:solidFill>
              </a:defRPr>
            </a:lvl2pPr>
            <a:lvl3pPr marL="0" indent="914400" algn="ctr">
              <a:lnSpc>
                <a:spcPct val="100000"/>
              </a:lnSpc>
              <a:buSzTx/>
              <a:buFontTx/>
              <a:buNone/>
              <a:defRPr sz="1100">
                <a:solidFill>
                  <a:srgbClr val="750B00"/>
                </a:solidFill>
              </a:defRPr>
            </a:lvl3pPr>
            <a:lvl4pPr marL="0" indent="1371600" algn="ctr">
              <a:lnSpc>
                <a:spcPct val="100000"/>
              </a:lnSpc>
              <a:buSzTx/>
              <a:buFontTx/>
              <a:buNone/>
              <a:defRPr sz="1100">
                <a:solidFill>
                  <a:srgbClr val="750B00"/>
                </a:solidFill>
              </a:defRPr>
            </a:lvl4pPr>
            <a:lvl5pPr marL="0" indent="1828800" algn="ctr">
              <a:lnSpc>
                <a:spcPct val="100000"/>
              </a:lnSpc>
              <a:buSzTx/>
              <a:buFontTx/>
              <a:buNone/>
              <a:defRPr sz="1100">
                <a:solidFill>
                  <a:srgbClr val="750B00"/>
                </a:solidFill>
              </a:defRPr>
            </a:lvl5pPr>
          </a:lstStyle>
          <a:p>
            <a:pPr/>
            <a:r>
              <a:t>正文级别 1</a:t>
            </a:r>
          </a:p>
          <a:p>
            <a:pPr lvl="1"/>
            <a:r>
              <a:t>正文级别 2</a:t>
            </a:r>
          </a:p>
          <a:p>
            <a:pPr lvl="2"/>
            <a:r>
              <a:t>正文级别 3</a:t>
            </a:r>
          </a:p>
          <a:p>
            <a:pPr lvl="3"/>
            <a:r>
              <a:t>正文级别 4</a:t>
            </a:r>
          </a:p>
          <a:p>
            <a:pPr lvl="4"/>
            <a:r>
              <a:t>正文级别 5</a:t>
            </a:r>
          </a:p>
        </p:txBody>
      </p:sp>
      <p:sp>
        <p:nvSpPr>
          <p:cNvPr id="7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两栏内容">
    <p:spTree>
      <p:nvGrpSpPr>
        <p:cNvPr id="1" name=""/>
        <p:cNvGrpSpPr/>
        <p:nvPr/>
      </p:nvGrpSpPr>
      <p:grpSpPr>
        <a:xfrm>
          <a:off x="0" y="0"/>
          <a:ext cx="0" cy="0"/>
          <a:chOff x="0" y="0"/>
          <a:chExt cx="0" cy="0"/>
        </a:xfrm>
      </p:grpSpPr>
      <p:sp>
        <p:nvSpPr>
          <p:cNvPr id="80" name="标题文本"/>
          <p:cNvSpPr txBox="1"/>
          <p:nvPr>
            <p:ph type="title"/>
          </p:nvPr>
        </p:nvSpPr>
        <p:spPr>
          <a:prstGeom prst="rect">
            <a:avLst/>
          </a:prstGeom>
        </p:spPr>
        <p:txBody>
          <a:bodyPr/>
          <a:lstStyle/>
          <a:p>
            <a:pPr/>
            <a:r>
              <a:t>标题文本</a:t>
            </a:r>
          </a:p>
        </p:txBody>
      </p:sp>
      <p:sp>
        <p:nvSpPr>
          <p:cNvPr id="81" name="正文级别 1…"/>
          <p:cNvSpPr txBox="1"/>
          <p:nvPr>
            <p:ph type="body" sz="half" idx="1"/>
          </p:nvPr>
        </p:nvSpPr>
        <p:spPr>
          <a:xfrm>
            <a:off x="669929" y="952508"/>
            <a:ext cx="5283243" cy="5388908"/>
          </a:xfrm>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8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较">
    <p:spTree>
      <p:nvGrpSpPr>
        <p:cNvPr id="1" name=""/>
        <p:cNvGrpSpPr/>
        <p:nvPr/>
      </p:nvGrpSpPr>
      <p:grpSpPr>
        <a:xfrm>
          <a:off x="0" y="0"/>
          <a:ext cx="0" cy="0"/>
          <a:chOff x="0" y="0"/>
          <a:chExt cx="0" cy="0"/>
        </a:xfrm>
      </p:grpSpPr>
      <p:sp>
        <p:nvSpPr>
          <p:cNvPr id="89" name="标题文本"/>
          <p:cNvSpPr txBox="1"/>
          <p:nvPr>
            <p:ph type="title"/>
          </p:nvPr>
        </p:nvSpPr>
        <p:spPr>
          <a:prstGeom prst="rect">
            <a:avLst/>
          </a:prstGeom>
        </p:spPr>
        <p:txBody>
          <a:bodyPr/>
          <a:lstStyle/>
          <a:p>
            <a:pPr/>
            <a:r>
              <a:t>标题文本</a:t>
            </a:r>
          </a:p>
        </p:txBody>
      </p:sp>
      <p:sp>
        <p:nvSpPr>
          <p:cNvPr id="90" name="正文级别 1…"/>
          <p:cNvSpPr txBox="1"/>
          <p:nvPr>
            <p:ph type="body" sz="quarter" idx="1"/>
          </p:nvPr>
        </p:nvSpPr>
        <p:spPr>
          <a:xfrm>
            <a:off x="669929" y="952508"/>
            <a:ext cx="5283243" cy="381004"/>
          </a:xfrm>
          <a:prstGeom prst="rect">
            <a:avLst/>
          </a:prstGeom>
        </p:spPr>
        <p:txBody>
          <a:bodyPr lIns="38100" tIns="38100" rIns="38100" bIns="38100"/>
          <a:lstStyle>
            <a:lvl1pPr marL="0" indent="0">
              <a:lnSpc>
                <a:spcPct val="100000"/>
              </a:lnSpc>
              <a:spcBef>
                <a:spcPts val="0"/>
              </a:spcBef>
              <a:buSzTx/>
              <a:buFontTx/>
              <a:buNone/>
              <a:defRPr spc="200" sz="2000"/>
            </a:lvl1pPr>
            <a:lvl2pPr marL="0" indent="457200">
              <a:lnSpc>
                <a:spcPct val="100000"/>
              </a:lnSpc>
              <a:spcBef>
                <a:spcPts val="0"/>
              </a:spcBef>
              <a:buSzTx/>
              <a:buFontTx/>
              <a:buNone/>
              <a:defRPr spc="200" sz="2000"/>
            </a:lvl2pPr>
            <a:lvl3pPr marL="0" indent="914400">
              <a:lnSpc>
                <a:spcPct val="100000"/>
              </a:lnSpc>
              <a:spcBef>
                <a:spcPts val="0"/>
              </a:spcBef>
              <a:buSzTx/>
              <a:buFontTx/>
              <a:buNone/>
              <a:defRPr spc="200" sz="2000"/>
            </a:lvl3pPr>
            <a:lvl4pPr marL="0" indent="1371600">
              <a:lnSpc>
                <a:spcPct val="100000"/>
              </a:lnSpc>
              <a:spcBef>
                <a:spcPts val="0"/>
              </a:spcBef>
              <a:buSzTx/>
              <a:buFontTx/>
              <a:buNone/>
              <a:defRPr spc="200" sz="2000"/>
            </a:lvl4pPr>
            <a:lvl5pPr marL="0" indent="1828800">
              <a:lnSpc>
                <a:spcPct val="100000"/>
              </a:lnSpc>
              <a:spcBef>
                <a:spcPts val="0"/>
              </a:spcBef>
              <a:buSzTx/>
              <a:buFontTx/>
              <a:buNone/>
              <a:defRPr spc="200" sz="2000"/>
            </a:lvl5pPr>
          </a:lstStyle>
          <a:p>
            <a:pPr/>
            <a:r>
              <a:t>正文级别 1</a:t>
            </a:r>
          </a:p>
          <a:p>
            <a:pPr lvl="1"/>
            <a:r>
              <a:t>正文级别 2</a:t>
            </a:r>
          </a:p>
          <a:p>
            <a:pPr lvl="2"/>
            <a:r>
              <a:t>正文级别 3</a:t>
            </a:r>
          </a:p>
          <a:p>
            <a:pPr lvl="3"/>
            <a:r>
              <a:t>正文级别 4</a:t>
            </a:r>
          </a:p>
          <a:p>
            <a:pPr lvl="4"/>
            <a:r>
              <a:t>正文级别 5</a:t>
            </a:r>
          </a:p>
        </p:txBody>
      </p:sp>
      <p:sp>
        <p:nvSpPr>
          <p:cNvPr id="91" name="文本占位符 4"/>
          <p:cNvSpPr/>
          <p:nvPr>
            <p:ph type="body" sz="quarter" idx="13"/>
          </p:nvPr>
        </p:nvSpPr>
        <p:spPr>
          <a:xfrm>
            <a:off x="6235749" y="952508"/>
            <a:ext cx="5283244" cy="381004"/>
          </a:xfrm>
          <a:prstGeom prst="rect">
            <a:avLst/>
          </a:prstGeom>
        </p:spPr>
        <p:txBody>
          <a:bodyPr lIns="38100" tIns="38100" rIns="38100" bIns="38100"/>
          <a:lstStyle/>
          <a:p>
            <a:pPr marL="0" indent="0">
              <a:lnSpc>
                <a:spcPct val="100000"/>
              </a:lnSpc>
              <a:spcBef>
                <a:spcPts val="0"/>
              </a:spcBef>
              <a:buSzTx/>
              <a:buFontTx/>
              <a:buNone/>
              <a:defRPr spc="200" sz="2000"/>
            </a:pPr>
          </a:p>
        </p:txBody>
      </p:sp>
      <p:sp>
        <p:nvSpPr>
          <p:cNvPr id="9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99" name="标题文本"/>
          <p:cNvSpPr txBox="1"/>
          <p:nvPr>
            <p:ph type="title"/>
          </p:nvPr>
        </p:nvSpPr>
        <p:spPr>
          <a:xfrm>
            <a:off x="669881" y="443230"/>
            <a:ext cx="10852238" cy="441965"/>
          </a:xfrm>
          <a:prstGeom prst="rect">
            <a:avLst/>
          </a:prstGeom>
        </p:spPr>
        <p:txBody>
          <a:bodyPr/>
          <a:lstStyle/>
          <a:p>
            <a:pPr/>
            <a:r>
              <a:t>标题文本</a:t>
            </a:r>
          </a:p>
        </p:txBody>
      </p:sp>
      <p:sp>
        <p:nvSpPr>
          <p:cNvPr id="10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0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图片与标题">
    <p:spTree>
      <p:nvGrpSpPr>
        <p:cNvPr id="1" name=""/>
        <p:cNvGrpSpPr/>
        <p:nvPr/>
      </p:nvGrpSpPr>
      <p:grpSpPr>
        <a:xfrm>
          <a:off x="0" y="0"/>
          <a:ext cx="0" cy="0"/>
          <a:chOff x="0" y="0"/>
          <a:chExt cx="0" cy="0"/>
        </a:xfrm>
      </p:grpSpPr>
      <p:sp>
        <p:nvSpPr>
          <p:cNvPr id="114" name="标题文本"/>
          <p:cNvSpPr txBox="1"/>
          <p:nvPr>
            <p:ph type="title"/>
          </p:nvPr>
        </p:nvSpPr>
        <p:spPr>
          <a:xfrm>
            <a:off x="669929" y="443233"/>
            <a:ext cx="10852238" cy="441966"/>
          </a:xfrm>
          <a:prstGeom prst="rect">
            <a:avLst/>
          </a:prstGeom>
        </p:spPr>
        <p:txBody>
          <a:bodyPr/>
          <a:lstStyle/>
          <a:p>
            <a:pPr/>
            <a:r>
              <a:t>标题文本</a:t>
            </a:r>
          </a:p>
        </p:txBody>
      </p:sp>
      <p:sp>
        <p:nvSpPr>
          <p:cNvPr id="115" name="图片占位符 2"/>
          <p:cNvSpPr/>
          <p:nvPr>
            <p:ph type="pic" sz="half" idx="13"/>
          </p:nvPr>
        </p:nvSpPr>
        <p:spPr>
          <a:xfrm>
            <a:off x="669929" y="952508"/>
            <a:ext cx="5283243" cy="5388908"/>
          </a:xfrm>
          <a:prstGeom prst="rect">
            <a:avLst/>
          </a:prstGeom>
        </p:spPr>
        <p:txBody>
          <a:bodyPr lIns="91439" tIns="45719" rIns="91439" bIns="45719">
            <a:noAutofit/>
          </a:bodyPr>
          <a:lstStyle/>
          <a:p>
            <a:pPr/>
          </a:p>
        </p:txBody>
      </p:sp>
      <p:sp>
        <p:nvSpPr>
          <p:cNvPr id="116" name="正文级别 1…"/>
          <p:cNvSpPr txBox="1"/>
          <p:nvPr>
            <p:ph type="body" sz="half" idx="1"/>
          </p:nvPr>
        </p:nvSpPr>
        <p:spPr>
          <a:xfrm>
            <a:off x="6238924" y="952508"/>
            <a:ext cx="5283243" cy="5388908"/>
          </a:xfrm>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11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D8D4"/>
        </a:solidFill>
      </p:bgPr>
    </p:bg>
    <p:spTree>
      <p:nvGrpSpPr>
        <p:cNvPr id="1" name=""/>
        <p:cNvGrpSpPr/>
        <p:nvPr/>
      </p:nvGrpSpPr>
      <p:grpSpPr>
        <a:xfrm>
          <a:off x="0" y="0"/>
          <a:ext cx="0" cy="0"/>
          <a:chOff x="0" y="0"/>
          <a:chExt cx="0" cy="0"/>
        </a:xfrm>
      </p:grpSpPr>
      <p:pic>
        <p:nvPicPr>
          <p:cNvPr id="2" name="图片 7" descr="图片 7"/>
          <p:cNvPicPr>
            <a:picLocks noChangeAspect="1"/>
          </p:cNvPicPr>
          <p:nvPr/>
        </p:nvPicPr>
        <p:blipFill>
          <a:blip r:embed="rId2">
            <a:extLst/>
          </a:blip>
          <a:stretch>
            <a:fillRect/>
          </a:stretch>
        </p:blipFill>
        <p:spPr>
          <a:xfrm rot="5400000">
            <a:off x="2662133" y="-2671868"/>
            <a:ext cx="6867736" cy="12192001"/>
          </a:xfrm>
          <a:prstGeom prst="rect">
            <a:avLst/>
          </a:prstGeom>
          <a:ln w="12700">
            <a:miter lim="400000"/>
          </a:ln>
        </p:spPr>
      </p:pic>
      <p:sp>
        <p:nvSpPr>
          <p:cNvPr id="3" name="标题文本"/>
          <p:cNvSpPr txBox="1"/>
          <p:nvPr>
            <p:ph type="title"/>
          </p:nvPr>
        </p:nvSpPr>
        <p:spPr>
          <a:xfrm>
            <a:off x="669881" y="443233"/>
            <a:ext cx="10852238" cy="44196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r>
              <a:t>标题文本</a:t>
            </a:r>
          </a:p>
        </p:txBody>
      </p:sp>
      <p:sp>
        <p:nvSpPr>
          <p:cNvPr id="4" name="正文级别 1…"/>
          <p:cNvSpPr txBox="1"/>
          <p:nvPr>
            <p:ph type="body" idx="1"/>
          </p:nvPr>
        </p:nvSpPr>
        <p:spPr>
          <a:xfrm>
            <a:off x="669881" y="952508"/>
            <a:ext cx="10852238" cy="538890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5" name="幻灯片编号"/>
          <p:cNvSpPr txBox="1"/>
          <p:nvPr>
            <p:ph type="sldNum" sz="quarter" idx="2"/>
          </p:nvPr>
        </p:nvSpPr>
        <p:spPr>
          <a:xfrm>
            <a:off x="11036944" y="6376105"/>
            <a:ext cx="273656" cy="264256"/>
          </a:xfrm>
          <a:prstGeom prst="rect">
            <a:avLst/>
          </a:prstGeom>
          <a:ln w="12700">
            <a:miter lim="400000"/>
          </a:ln>
        </p:spPr>
        <p:txBody>
          <a:bodyPr wrap="none" lIns="45719" rIns="45719" anchor="ctr">
            <a:normAutofit fontScale="100000" lnSpcReduction="0"/>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200" strike="noStrike" sz="2400" u="none">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200" strike="noStrike" sz="2400" u="none">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200" strike="noStrike" sz="2400" u="none">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200" strike="noStrike" sz="2400" u="none">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200" strike="noStrike" sz="2400" u="none">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1" baseline="0" cap="none" i="0" spc="200" strike="noStrike" sz="2400" u="none">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1" baseline="0" cap="none" i="0" spc="200" strike="noStrike" sz="2400" u="none">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1" baseline="0" cap="none" i="0" spc="200" strike="noStrike" sz="2400" u="none">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1" baseline="0" cap="none" i="0" spc="200" strike="noStrike" sz="2400" u="none">
          <a:ln>
            <a:noFill/>
          </a:ln>
          <a:solidFill>
            <a:srgbClr val="000000"/>
          </a:solidFill>
          <a:uFillTx/>
          <a:latin typeface="Arial"/>
          <a:ea typeface="Arial"/>
          <a:cs typeface="Arial"/>
          <a:sym typeface="Arial"/>
        </a:defRPr>
      </a:lvl9pPr>
    </p:titleStyle>
    <p:bodyStyle>
      <a:lvl1pPr marL="228600" marR="0" indent="-228600" algn="l" defTabSz="914400" rtl="0" latinLnBrk="0">
        <a:lnSpc>
          <a:spcPct val="130000"/>
        </a:lnSpc>
        <a:spcBef>
          <a:spcPts val="1000"/>
        </a:spcBef>
        <a:spcAft>
          <a:spcPts val="0"/>
        </a:spcAft>
        <a:buClrTx/>
        <a:buSzPct val="100000"/>
        <a:buFont typeface="Arial"/>
        <a:buChar char="•"/>
        <a:tabLst/>
        <a:defRPr b="0" baseline="0" cap="none" i="0" spc="150" strike="noStrike" sz="1600" u="none">
          <a:ln>
            <a:noFill/>
          </a:ln>
          <a:solidFill>
            <a:srgbClr val="000000"/>
          </a:solidFill>
          <a:uFillTx/>
          <a:latin typeface="Arial"/>
          <a:ea typeface="Arial"/>
          <a:cs typeface="Arial"/>
          <a:sym typeface="Arial"/>
        </a:defRPr>
      </a:lvl1pPr>
      <a:lvl2pPr marL="685800" marR="0" indent="-228600" algn="l" defTabSz="914400" rtl="0" latinLnBrk="0">
        <a:lnSpc>
          <a:spcPct val="130000"/>
        </a:lnSpc>
        <a:spcBef>
          <a:spcPts val="1000"/>
        </a:spcBef>
        <a:spcAft>
          <a:spcPts val="0"/>
        </a:spcAft>
        <a:buClrTx/>
        <a:buSzPct val="100000"/>
        <a:buFont typeface="Arial"/>
        <a:buChar char="•"/>
        <a:tabLst/>
        <a:defRPr b="0" baseline="0" cap="none" i="0" spc="150" strike="noStrike" sz="1600" u="none">
          <a:ln>
            <a:noFill/>
          </a:ln>
          <a:solidFill>
            <a:srgbClr val="000000"/>
          </a:solidFill>
          <a:uFillTx/>
          <a:latin typeface="Arial"/>
          <a:ea typeface="Arial"/>
          <a:cs typeface="Arial"/>
          <a:sym typeface="Arial"/>
        </a:defRPr>
      </a:lvl2pPr>
      <a:lvl3pPr marL="1143000" marR="0" indent="-228600" algn="l" defTabSz="914400" rtl="0" latinLnBrk="0">
        <a:lnSpc>
          <a:spcPct val="130000"/>
        </a:lnSpc>
        <a:spcBef>
          <a:spcPts val="1000"/>
        </a:spcBef>
        <a:spcAft>
          <a:spcPts val="0"/>
        </a:spcAft>
        <a:buClrTx/>
        <a:buSzPct val="100000"/>
        <a:buFont typeface="Arial"/>
        <a:buChar char="•"/>
        <a:tabLst/>
        <a:defRPr b="0" baseline="0" cap="none" i="0" spc="150" strike="noStrike" sz="1600" u="none">
          <a:ln>
            <a:noFill/>
          </a:ln>
          <a:solidFill>
            <a:srgbClr val="000000"/>
          </a:solidFill>
          <a:uFillTx/>
          <a:latin typeface="Arial"/>
          <a:ea typeface="Arial"/>
          <a:cs typeface="Arial"/>
          <a:sym typeface="Arial"/>
        </a:defRPr>
      </a:lvl3pPr>
      <a:lvl4pPr marL="1600200" marR="0" indent="-228600" algn="l" defTabSz="914400" rtl="0" latinLnBrk="0">
        <a:lnSpc>
          <a:spcPct val="130000"/>
        </a:lnSpc>
        <a:spcBef>
          <a:spcPts val="1000"/>
        </a:spcBef>
        <a:spcAft>
          <a:spcPts val="0"/>
        </a:spcAft>
        <a:buClrTx/>
        <a:buSzPct val="100000"/>
        <a:buFont typeface="Arial"/>
        <a:buChar char="•"/>
        <a:tabLst/>
        <a:defRPr b="0" baseline="0" cap="none" i="0" spc="150" strike="noStrike" sz="1600" u="none">
          <a:ln>
            <a:noFill/>
          </a:ln>
          <a:solidFill>
            <a:srgbClr val="000000"/>
          </a:solidFill>
          <a:uFillTx/>
          <a:latin typeface="Arial"/>
          <a:ea typeface="Arial"/>
          <a:cs typeface="Arial"/>
          <a:sym typeface="Arial"/>
        </a:defRPr>
      </a:lvl4pPr>
      <a:lvl5pPr marL="2057400" marR="0" indent="-228600" algn="l" defTabSz="914400" rtl="0" latinLnBrk="0">
        <a:lnSpc>
          <a:spcPct val="130000"/>
        </a:lnSpc>
        <a:spcBef>
          <a:spcPts val="1000"/>
        </a:spcBef>
        <a:spcAft>
          <a:spcPts val="0"/>
        </a:spcAft>
        <a:buClrTx/>
        <a:buSzPct val="100000"/>
        <a:buFont typeface="Arial"/>
        <a:buChar char="•"/>
        <a:tabLst/>
        <a:defRPr b="0" baseline="0" cap="none" i="0" spc="150" strike="noStrike" sz="1600" u="none">
          <a:ln>
            <a:noFill/>
          </a:ln>
          <a:solidFill>
            <a:srgbClr val="000000"/>
          </a:solidFill>
          <a:uFillTx/>
          <a:latin typeface="Arial"/>
          <a:ea typeface="Arial"/>
          <a:cs typeface="Arial"/>
          <a:sym typeface="Arial"/>
        </a:defRPr>
      </a:lvl5pPr>
      <a:lvl6pPr marL="2489200" marR="0" indent="-203200" algn="l" defTabSz="914400" rtl="0" latinLnBrk="0">
        <a:lnSpc>
          <a:spcPct val="130000"/>
        </a:lnSpc>
        <a:spcBef>
          <a:spcPts val="1000"/>
        </a:spcBef>
        <a:spcAft>
          <a:spcPts val="0"/>
        </a:spcAft>
        <a:buClrTx/>
        <a:buSzPct val="100000"/>
        <a:buFont typeface="Arial"/>
        <a:buChar char="•"/>
        <a:tabLst/>
        <a:defRPr b="0" baseline="0" cap="none" i="0" spc="150" strike="noStrike" sz="1600" u="none">
          <a:ln>
            <a:noFill/>
          </a:ln>
          <a:solidFill>
            <a:srgbClr val="000000"/>
          </a:solidFill>
          <a:uFillTx/>
          <a:latin typeface="Arial"/>
          <a:ea typeface="Arial"/>
          <a:cs typeface="Arial"/>
          <a:sym typeface="Arial"/>
        </a:defRPr>
      </a:lvl6pPr>
      <a:lvl7pPr marL="2946400" marR="0" indent="-203200" algn="l" defTabSz="914400" rtl="0" latinLnBrk="0">
        <a:lnSpc>
          <a:spcPct val="130000"/>
        </a:lnSpc>
        <a:spcBef>
          <a:spcPts val="1000"/>
        </a:spcBef>
        <a:spcAft>
          <a:spcPts val="0"/>
        </a:spcAft>
        <a:buClrTx/>
        <a:buSzPct val="100000"/>
        <a:buFont typeface="Arial"/>
        <a:buChar char="•"/>
        <a:tabLst/>
        <a:defRPr b="0" baseline="0" cap="none" i="0" spc="150" strike="noStrike" sz="1600" u="none">
          <a:ln>
            <a:noFill/>
          </a:ln>
          <a:solidFill>
            <a:srgbClr val="000000"/>
          </a:solidFill>
          <a:uFillTx/>
          <a:latin typeface="Arial"/>
          <a:ea typeface="Arial"/>
          <a:cs typeface="Arial"/>
          <a:sym typeface="Arial"/>
        </a:defRPr>
      </a:lvl7pPr>
      <a:lvl8pPr marL="3403600" marR="0" indent="-203200" algn="l" defTabSz="914400" rtl="0" latinLnBrk="0">
        <a:lnSpc>
          <a:spcPct val="130000"/>
        </a:lnSpc>
        <a:spcBef>
          <a:spcPts val="1000"/>
        </a:spcBef>
        <a:spcAft>
          <a:spcPts val="0"/>
        </a:spcAft>
        <a:buClrTx/>
        <a:buSzPct val="100000"/>
        <a:buFont typeface="Arial"/>
        <a:buChar char="•"/>
        <a:tabLst/>
        <a:defRPr b="0" baseline="0" cap="none" i="0" spc="150" strike="noStrike" sz="1600" u="none">
          <a:ln>
            <a:noFill/>
          </a:ln>
          <a:solidFill>
            <a:srgbClr val="000000"/>
          </a:solidFill>
          <a:uFillTx/>
          <a:latin typeface="Arial"/>
          <a:ea typeface="Arial"/>
          <a:cs typeface="Arial"/>
          <a:sym typeface="Arial"/>
        </a:defRPr>
      </a:lvl8pPr>
      <a:lvl9pPr marL="3860800" marR="0" indent="-203200" algn="l" defTabSz="914400" rtl="0" latinLnBrk="0">
        <a:lnSpc>
          <a:spcPct val="130000"/>
        </a:lnSpc>
        <a:spcBef>
          <a:spcPts val="1000"/>
        </a:spcBef>
        <a:spcAft>
          <a:spcPts val="0"/>
        </a:spcAft>
        <a:buClrTx/>
        <a:buSzPct val="100000"/>
        <a:buFont typeface="Arial"/>
        <a:buChar char="•"/>
        <a:tabLst/>
        <a:defRPr b="0" baseline="0" cap="none" i="0" spc="150" strike="noStrike" sz="16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jpeg"/><Relationship Id="rId4"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3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图片 3" descr="图片 3"/>
          <p:cNvPicPr>
            <a:picLocks noChangeAspect="1"/>
          </p:cNvPicPr>
          <p:nvPr/>
        </p:nvPicPr>
        <p:blipFill>
          <a:blip r:embed="rId2">
            <a:extLst/>
          </a:blip>
          <a:stretch>
            <a:fillRect/>
          </a:stretch>
        </p:blipFill>
        <p:spPr>
          <a:xfrm>
            <a:off x="-105411" y="-16510"/>
            <a:ext cx="12383771" cy="688022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文本框 3"/>
          <p:cNvSpPr txBox="1"/>
          <p:nvPr/>
        </p:nvSpPr>
        <p:spPr>
          <a:xfrm>
            <a:off x="720089" y="1952624"/>
            <a:ext cx="10501632" cy="20188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5400"/>
            </a:pPr>
            <a:r>
              <a:t>PART 3</a:t>
            </a:r>
            <a:r>
              <a:rPr>
                <a:latin typeface="微软雅黑"/>
                <a:ea typeface="微软雅黑"/>
                <a:cs typeface="微软雅黑"/>
                <a:sym typeface="微软雅黑"/>
              </a:rPr>
              <a:t>： 觀看視頻</a:t>
            </a:r>
          </a:p>
          <a:p>
            <a:pPr algn="ctr">
              <a:defRPr b="1" sz="5400"/>
            </a:pPr>
            <a:r>
              <a:rPr>
                <a:latin typeface="微软雅黑"/>
                <a:ea typeface="微软雅黑"/>
                <a:cs typeface="微软雅黑"/>
                <a:sym typeface="微软雅黑"/>
              </a:rPr>
              <a:t>瞭解一下現代女性的分類</a:t>
            </a:r>
          </a:p>
        </p:txBody>
      </p:sp>
      <p:sp>
        <p:nvSpPr>
          <p:cNvPr id="193" name="文本框 2"/>
          <p:cNvSpPr txBox="1"/>
          <p:nvPr/>
        </p:nvSpPr>
        <p:spPr>
          <a:xfrm>
            <a:off x="3701415" y="4619625"/>
            <a:ext cx="478917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https://m.weibo.cn/detail/3685810853108516</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文本框 3"/>
          <p:cNvSpPr txBox="1"/>
          <p:nvPr/>
        </p:nvSpPr>
        <p:spPr>
          <a:xfrm>
            <a:off x="311149" y="1351914"/>
            <a:ext cx="7152642" cy="451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400"/>
            </a:pPr>
            <a:r>
              <a:rPr>
                <a:latin typeface="微软雅黑"/>
                <a:ea typeface="微软雅黑"/>
                <a:cs typeface="微软雅黑"/>
                <a:sym typeface="微软雅黑"/>
              </a:rPr>
              <a:t>人艱不拆： 人生已經如此艱難，有些事情就不要拆穿了</a:t>
            </a:r>
          </a:p>
          <a:p>
            <a:pPr>
              <a:defRPr sz="4400"/>
            </a:pPr>
          </a:p>
          <a:p>
            <a:pPr>
              <a:defRPr sz="4400"/>
            </a:pPr>
            <a:r>
              <a:rPr>
                <a:latin typeface="微软雅黑"/>
                <a:ea typeface="微软雅黑"/>
                <a:cs typeface="微软雅黑"/>
                <a:sym typeface="微软雅黑"/>
              </a:rPr>
              <a:t>大觸：畫畫超厲害的人</a:t>
            </a:r>
          </a:p>
          <a:p>
            <a:pPr>
              <a:defRPr sz="4400"/>
            </a:pPr>
          </a:p>
          <a:p>
            <a:pPr>
              <a:defRPr sz="4400"/>
            </a:pPr>
            <a:r>
              <a:rPr>
                <a:latin typeface="微软雅黑"/>
                <a:ea typeface="微软雅黑"/>
                <a:cs typeface="微软雅黑"/>
                <a:sym typeface="微软雅黑"/>
              </a:rPr>
              <a:t>長腿歐巴：大長腿帥哥</a:t>
            </a:r>
          </a:p>
        </p:txBody>
      </p:sp>
      <p:pic>
        <p:nvPicPr>
          <p:cNvPr id="196" name="图片 4" descr="图片 4"/>
          <p:cNvPicPr>
            <a:picLocks noChangeAspect="1"/>
          </p:cNvPicPr>
          <p:nvPr/>
        </p:nvPicPr>
        <p:blipFill>
          <a:blip r:embed="rId2">
            <a:extLst/>
          </a:blip>
          <a:stretch>
            <a:fillRect/>
          </a:stretch>
        </p:blipFill>
        <p:spPr>
          <a:xfrm>
            <a:off x="7568565" y="1739900"/>
            <a:ext cx="4288791" cy="360299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文本框 1"/>
          <p:cNvSpPr txBox="1"/>
          <p:nvPr/>
        </p:nvSpPr>
        <p:spPr>
          <a:xfrm>
            <a:off x="808989" y="2275204"/>
            <a:ext cx="6120767" cy="32813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7200"/>
            </a:pPr>
            <a:r>
              <a:rPr>
                <a:latin typeface="微软雅黑"/>
                <a:ea typeface="微软雅黑"/>
                <a:cs typeface="微软雅黑"/>
                <a:sym typeface="微软雅黑"/>
              </a:rPr>
              <a:t>腐女</a:t>
            </a:r>
            <a:r>
              <a:rPr sz="3600">
                <a:latin typeface="微软雅黑"/>
                <a:ea typeface="微软雅黑"/>
                <a:cs typeface="微软雅黑"/>
                <a:sym typeface="微软雅黑"/>
              </a:rPr>
              <a:t>：全稱是腐女子（ふじょし，</a:t>
            </a:r>
            <a:r>
              <a:rPr sz="3600"/>
              <a:t>fujoshi</a:t>
            </a:r>
            <a:r>
              <a:rPr sz="3600">
                <a:latin typeface="微软雅黑"/>
                <a:ea typeface="微软雅黑"/>
                <a:cs typeface="微软雅黑"/>
                <a:sym typeface="微软雅黑"/>
              </a:rPr>
              <a:t>）指喜歡</a:t>
            </a:r>
            <a:r>
              <a:rPr sz="3600"/>
              <a:t>BL</a:t>
            </a:r>
            <a:r>
              <a:rPr sz="3600">
                <a:latin typeface="微软雅黑"/>
                <a:ea typeface="微软雅黑"/>
                <a:cs typeface="微软雅黑"/>
                <a:sym typeface="微软雅黑"/>
              </a:rPr>
              <a:t>，也就是男男愛情（即男同性戀）的女性。</a:t>
            </a:r>
          </a:p>
        </p:txBody>
      </p:sp>
      <p:pic>
        <p:nvPicPr>
          <p:cNvPr id="199" name="图片 3" descr="图片 3"/>
          <p:cNvPicPr>
            <a:picLocks noChangeAspect="1"/>
          </p:cNvPicPr>
          <p:nvPr/>
        </p:nvPicPr>
        <p:blipFill>
          <a:blip r:embed="rId2">
            <a:extLst/>
          </a:blip>
          <a:stretch>
            <a:fillRect/>
          </a:stretch>
        </p:blipFill>
        <p:spPr>
          <a:xfrm>
            <a:off x="7042150" y="1046480"/>
            <a:ext cx="4765675" cy="4765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图片 1" descr="图片 1"/>
          <p:cNvPicPr>
            <a:picLocks noChangeAspect="1"/>
          </p:cNvPicPr>
          <p:nvPr/>
        </p:nvPicPr>
        <p:blipFill>
          <a:blip r:embed="rId2">
            <a:extLst/>
          </a:blip>
          <a:stretch>
            <a:fillRect/>
          </a:stretch>
        </p:blipFill>
        <p:spPr>
          <a:xfrm>
            <a:off x="7320280" y="681990"/>
            <a:ext cx="3885566" cy="5494021"/>
          </a:xfrm>
          <a:prstGeom prst="rect">
            <a:avLst/>
          </a:prstGeom>
          <a:ln w="12700">
            <a:miter lim="400000"/>
          </a:ln>
        </p:spPr>
      </p:pic>
      <p:sp>
        <p:nvSpPr>
          <p:cNvPr id="202" name="文本框 3"/>
          <p:cNvSpPr txBox="1"/>
          <p:nvPr/>
        </p:nvSpPr>
        <p:spPr>
          <a:xfrm>
            <a:off x="876935" y="2226310"/>
            <a:ext cx="6794501" cy="214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7200"/>
            </a:pPr>
            <a:r>
              <a:rPr>
                <a:latin typeface="微软雅黑"/>
                <a:ea typeface="微软雅黑"/>
                <a:cs typeface="微软雅黑"/>
                <a:sym typeface="微软雅黑"/>
              </a:rPr>
              <a:t>宅女</a:t>
            </a:r>
            <a:r>
              <a:rPr sz="4400">
                <a:latin typeface="微软雅黑"/>
                <a:ea typeface="微软雅黑"/>
                <a:cs typeface="微软雅黑"/>
                <a:sym typeface="微软雅黑"/>
              </a:rPr>
              <a:t>：</a:t>
            </a:r>
            <a:endParaRPr sz="4400"/>
          </a:p>
          <a:p>
            <a:pPr>
              <a:defRPr sz="4400"/>
            </a:pPr>
            <a:r>
              <a:rPr>
                <a:latin typeface="微软雅黑"/>
                <a:ea typeface="微软雅黑"/>
                <a:cs typeface="微软雅黑"/>
                <a:sym typeface="微软雅黑"/>
              </a:rPr>
              <a:t>指長期不出門的女性。</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01"/>
                                        </p:tgtEl>
                                        <p:attrNameLst>
                                          <p:attrName>style.visibility</p:attrName>
                                        </p:attrNameLst>
                                      </p:cBhvr>
                                      <p:to>
                                        <p:strVal val="visible"/>
                                      </p:to>
                                    </p:set>
                                    <p:anim calcmode="lin" valueType="num">
                                      <p:cBhvr>
                                        <p:cTn id="7" dur="1000" fill="hold"/>
                                        <p:tgtEl>
                                          <p:spTgt spid="201"/>
                                        </p:tgtEl>
                                        <p:attrNameLst>
                                          <p:attrName>ppt_x</p:attrName>
                                        </p:attrNameLst>
                                      </p:cBhvr>
                                      <p:tavLst>
                                        <p:tav tm="0">
                                          <p:val>
                                            <p:strVal val="#ppt_x"/>
                                          </p:val>
                                        </p:tav>
                                        <p:tav tm="100000">
                                          <p:val>
                                            <p:strVal val="#ppt_x"/>
                                          </p:val>
                                        </p:tav>
                                      </p:tavLst>
                                    </p:anim>
                                    <p:anim calcmode="lin" valueType="num">
                                      <p:cBhvr>
                                        <p:cTn id="8" dur="1000" fill="hold"/>
                                        <p:tgtEl>
                                          <p:spTgt spid="20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02"/>
                                        </p:tgtEl>
                                        <p:attrNameLst>
                                          <p:attrName>style.visibility</p:attrName>
                                        </p:attrNameLst>
                                      </p:cBhvr>
                                      <p:to>
                                        <p:strVal val="visible"/>
                                      </p:to>
                                    </p:set>
                                    <p:anim calcmode="lin" valueType="num">
                                      <p:cBhvr>
                                        <p:cTn id="13" dur="1000" fill="hold"/>
                                        <p:tgtEl>
                                          <p:spTgt spid="202"/>
                                        </p:tgtEl>
                                        <p:attrNameLst>
                                          <p:attrName>ppt_x</p:attrName>
                                        </p:attrNameLst>
                                      </p:cBhvr>
                                      <p:tavLst>
                                        <p:tav tm="0">
                                          <p:val>
                                            <p:strVal val="#ppt_x"/>
                                          </p:val>
                                        </p:tav>
                                        <p:tav tm="100000">
                                          <p:val>
                                            <p:strVal val="#ppt_x"/>
                                          </p:val>
                                        </p:tav>
                                      </p:tavLst>
                                    </p:anim>
                                    <p:anim calcmode="lin" valueType="num">
                                      <p:cBhvr>
                                        <p:cTn id="14" dur="1000" fill="hold"/>
                                        <p:tgtEl>
                                          <p:spTgt spid="2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2"/>
      <p:bldP build="whole" bldLvl="1" animBg="1" rev="0" advAuto="0" spid="201"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文本框 1"/>
          <p:cNvSpPr txBox="1"/>
          <p:nvPr/>
        </p:nvSpPr>
        <p:spPr>
          <a:xfrm>
            <a:off x="707390" y="1659889"/>
            <a:ext cx="4740910" cy="49523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7200"/>
            </a:pPr>
            <a:r>
              <a:rPr>
                <a:latin typeface="微软雅黑"/>
                <a:ea typeface="微软雅黑"/>
                <a:cs typeface="微软雅黑"/>
                <a:sym typeface="微软雅黑"/>
              </a:rPr>
              <a:t>剩女</a:t>
            </a:r>
            <a:r>
              <a:rPr sz="2800">
                <a:latin typeface="微软雅黑"/>
                <a:ea typeface="微软雅黑"/>
                <a:cs typeface="微软雅黑"/>
                <a:sym typeface="微软雅黑"/>
              </a:rPr>
              <a:t>：</a:t>
            </a:r>
            <a:r>
              <a:rPr sz="2800"/>
              <a:t>007</a:t>
            </a:r>
            <a:r>
              <a:rPr sz="2800">
                <a:latin typeface="微软雅黑"/>
                <a:ea typeface="微软雅黑"/>
                <a:cs typeface="微软雅黑"/>
                <a:sym typeface="微软雅黑"/>
              </a:rPr>
              <a:t>年教育部發佈的《中國語言生活狀況報告（</a:t>
            </a:r>
            <a:r>
              <a:rPr sz="2800"/>
              <a:t>2006</a:t>
            </a:r>
            <a:r>
              <a:rPr sz="2800">
                <a:latin typeface="微软雅黑"/>
                <a:ea typeface="微软雅黑"/>
                <a:cs typeface="微软雅黑"/>
                <a:sym typeface="微软雅黑"/>
              </a:rPr>
              <a:t>）》中，剩女成為</a:t>
            </a:r>
            <a:r>
              <a:rPr sz="2800"/>
              <a:t>171</a:t>
            </a:r>
            <a:r>
              <a:rPr sz="2800">
                <a:latin typeface="微软雅黑"/>
                <a:ea typeface="微软雅黑"/>
                <a:cs typeface="微软雅黑"/>
                <a:sym typeface="微软雅黑"/>
              </a:rPr>
              <a:t>個漢語新詞語之一，是指已經過了社會一般所認為的適婚年齡，但是仍然未結婚的女性，廣義上是指</a:t>
            </a:r>
            <a:r>
              <a:rPr sz="2800"/>
              <a:t>27</a:t>
            </a:r>
            <a:r>
              <a:rPr sz="2800">
                <a:latin typeface="微软雅黑"/>
                <a:ea typeface="微软雅黑"/>
                <a:cs typeface="微软雅黑"/>
                <a:sym typeface="微软雅黑"/>
              </a:rPr>
              <a:t>歲以上的單身女性。</a:t>
            </a:r>
          </a:p>
        </p:txBody>
      </p:sp>
      <p:pic>
        <p:nvPicPr>
          <p:cNvPr id="205" name="图片 2" descr="图片 2"/>
          <p:cNvPicPr>
            <a:picLocks noChangeAspect="1"/>
          </p:cNvPicPr>
          <p:nvPr/>
        </p:nvPicPr>
        <p:blipFill>
          <a:blip r:embed="rId2">
            <a:extLst/>
          </a:blip>
          <a:stretch>
            <a:fillRect/>
          </a:stretch>
        </p:blipFill>
        <p:spPr>
          <a:xfrm>
            <a:off x="5847715" y="1519555"/>
            <a:ext cx="5821046" cy="381889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205"/>
                                        </p:tgtEl>
                                        <p:attrNameLst>
                                          <p:attrName>style.visibility</p:attrName>
                                        </p:attrNameLst>
                                      </p:cBhvr>
                                      <p:to>
                                        <p:strVal val="visible"/>
                                      </p:to>
                                    </p:set>
                                    <p:animEffect filter="wipe(down)" transition="in">
                                      <p:cBhvr>
                                        <p:cTn id="7" dur="5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1"/>
      <p:bldP build="whole" bldLvl="1" animBg="1" rev="0" advAuto="0" spid="204"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文本框 2"/>
          <p:cNvSpPr txBox="1"/>
          <p:nvPr/>
        </p:nvSpPr>
        <p:spPr>
          <a:xfrm>
            <a:off x="814509" y="947663"/>
            <a:ext cx="6132831" cy="54370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7200"/>
            </a:pPr>
            <a:r>
              <a:t>女漢子：</a:t>
            </a:r>
            <a:r>
              <a:rPr sz="2800"/>
              <a:t>指那些自認或被大眾認為性格言行與男性相似的女性，通常被認為是個性豪爽、不拘小節、不怕吃苦的一類女生，但其實相應的舉止粗魯、出口成臟、動手動腳且認為這是真性情等負面特質也經常跟著成對出現。該詞是21世紀開始出現在網絡上，後被大眾所熟悉的，之前主要稱呼該類人群為男人婆</a:t>
            </a:r>
            <a:r>
              <a:rPr sz="200"/>
              <a:t>、假小子。</a:t>
            </a:r>
          </a:p>
        </p:txBody>
      </p:sp>
      <p:pic>
        <p:nvPicPr>
          <p:cNvPr id="208" name="图片 3" descr="图片 3"/>
          <p:cNvPicPr>
            <a:picLocks noChangeAspect="1"/>
          </p:cNvPicPr>
          <p:nvPr/>
        </p:nvPicPr>
        <p:blipFill>
          <a:blip r:embed="rId2">
            <a:extLst/>
          </a:blip>
          <a:stretch>
            <a:fillRect/>
          </a:stretch>
        </p:blipFill>
        <p:spPr>
          <a:xfrm>
            <a:off x="6772275" y="399415"/>
            <a:ext cx="2448561" cy="2448561"/>
          </a:xfrm>
          <a:prstGeom prst="rect">
            <a:avLst/>
          </a:prstGeom>
          <a:ln w="12700">
            <a:miter lim="400000"/>
          </a:ln>
        </p:spPr>
      </p:pic>
      <p:pic>
        <p:nvPicPr>
          <p:cNvPr id="209" name="图片 4" descr="图片 4"/>
          <p:cNvPicPr>
            <a:picLocks noChangeAspect="1"/>
          </p:cNvPicPr>
          <p:nvPr/>
        </p:nvPicPr>
        <p:blipFill>
          <a:blip r:embed="rId3">
            <a:extLst/>
          </a:blip>
          <a:stretch>
            <a:fillRect/>
          </a:stretch>
        </p:blipFill>
        <p:spPr>
          <a:xfrm>
            <a:off x="9504044" y="399415"/>
            <a:ext cx="2448561" cy="2448561"/>
          </a:xfrm>
          <a:prstGeom prst="rect">
            <a:avLst/>
          </a:prstGeom>
          <a:ln w="12700">
            <a:miter lim="400000"/>
          </a:ln>
        </p:spPr>
      </p:pic>
      <p:pic>
        <p:nvPicPr>
          <p:cNvPr id="210" name="图片 5" descr="图片 5"/>
          <p:cNvPicPr>
            <a:picLocks noChangeAspect="1"/>
          </p:cNvPicPr>
          <p:nvPr/>
        </p:nvPicPr>
        <p:blipFill>
          <a:blip r:embed="rId4">
            <a:extLst/>
          </a:blip>
          <a:stretch>
            <a:fillRect/>
          </a:stretch>
        </p:blipFill>
        <p:spPr>
          <a:xfrm>
            <a:off x="7314565" y="3163570"/>
            <a:ext cx="4307841" cy="323088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8"/>
                                        </p:tgtEl>
                                        <p:attrNameLst>
                                          <p:attrName>style.visibility</p:attrName>
                                        </p:attrNameLst>
                                      </p:cBhvr>
                                      <p:to>
                                        <p:strVal val="visible"/>
                                      </p:to>
                                    </p:set>
                                    <p:animEffect filter="wipe(left)" transition="in">
                                      <p:cBhvr>
                                        <p:cTn id="7" dur="5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 grpId="2" fill="hold">
                                  <p:stCondLst>
                                    <p:cond delay="0"/>
                                  </p:stCondLst>
                                  <p:iterate type="el" backwards="0">
                                    <p:tmAbs val="0"/>
                                  </p:iterate>
                                  <p:childTnLst>
                                    <p:set>
                                      <p:cBhvr>
                                        <p:cTn id="11" fill="hold"/>
                                        <p:tgtEl>
                                          <p:spTgt spid="209"/>
                                        </p:tgtEl>
                                        <p:attrNameLst>
                                          <p:attrName>style.visibility</p:attrName>
                                        </p:attrNameLst>
                                      </p:cBhvr>
                                      <p:to>
                                        <p:strVal val="visible"/>
                                      </p:to>
                                    </p:set>
                                    <p:anim calcmode="lin" valueType="num">
                                      <p:cBhvr>
                                        <p:cTn id="12" dur="1000" fill="hold"/>
                                        <p:tgtEl>
                                          <p:spTgt spid="209"/>
                                        </p:tgtEl>
                                        <p:attrNameLst>
                                          <p:attrName>ppt_x</p:attrName>
                                        </p:attrNameLst>
                                      </p:cBhvr>
                                      <p:tavLst>
                                        <p:tav tm="0">
                                          <p:val>
                                            <p:strVal val="#ppt_x"/>
                                          </p:val>
                                        </p:tav>
                                        <p:tav tm="100000">
                                          <p:val>
                                            <p:strVal val="#ppt_x"/>
                                          </p:val>
                                        </p:tav>
                                      </p:tavLst>
                                    </p:anim>
                                    <p:anim calcmode="lin" valueType="num">
                                      <p:cBhvr>
                                        <p:cTn id="13" dur="1000" fill="hold"/>
                                        <p:tgtEl>
                                          <p:spTgt spid="20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4" grpId="3" fill="hold">
                                  <p:stCondLst>
                                    <p:cond delay="0"/>
                                  </p:stCondLst>
                                  <p:iterate type="el" backwards="0">
                                    <p:tmAbs val="0"/>
                                  </p:iterate>
                                  <p:childTnLst>
                                    <p:set>
                                      <p:cBhvr>
                                        <p:cTn id="17" fill="hold"/>
                                        <p:tgtEl>
                                          <p:spTgt spid="210"/>
                                        </p:tgtEl>
                                        <p:attrNameLst>
                                          <p:attrName>style.visibility</p:attrName>
                                        </p:attrNameLst>
                                      </p:cBhvr>
                                      <p:to>
                                        <p:strVal val="visible"/>
                                      </p:to>
                                    </p:set>
                                    <p:animEffect filter="box(in)" transition="in">
                                      <p:cBhvr>
                                        <p:cTn id="18" dur="2000"/>
                                        <p:tgtEl>
                                          <p:spTgt spid="210"/>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0" presetID="3" grpId="4" fill="hold">
                                  <p:stCondLst>
                                    <p:cond delay="0"/>
                                  </p:stCondLst>
                                  <p:iterate type="el" backwards="0">
                                    <p:tmAbs val="0"/>
                                  </p:iterate>
                                  <p:childTnLst>
                                    <p:set>
                                      <p:cBhvr>
                                        <p:cTn id="22" fill="hold"/>
                                        <p:tgtEl>
                                          <p:spTgt spid="207"/>
                                        </p:tgtEl>
                                        <p:attrNameLst>
                                          <p:attrName>style.visibility</p:attrName>
                                        </p:attrNameLst>
                                      </p:cBhvr>
                                      <p:to>
                                        <p:strVal val="visible"/>
                                      </p:to>
                                    </p:set>
                                    <p:animEffect filter="blinds(horizontal)" transition="in">
                                      <p:cBhvr>
                                        <p:cTn id="23"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2"/>
      <p:bldP build="whole" bldLvl="1" animBg="1" rev="0" advAuto="0" spid="210" grpId="3"/>
      <p:bldP build="whole" bldLvl="1" animBg="1" rev="0" advAuto="0" spid="207" grpId="4"/>
      <p:bldP build="whole" bldLvl="1" animBg="1" rev="0" advAuto="0" spid="208"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文本框 1"/>
          <p:cNvSpPr txBox="1"/>
          <p:nvPr/>
        </p:nvSpPr>
        <p:spPr>
          <a:xfrm>
            <a:off x="880109" y="1927860"/>
            <a:ext cx="5303522" cy="440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7200"/>
            </a:pPr>
            <a:r>
              <a:rPr>
                <a:latin typeface="微软雅黑"/>
                <a:ea typeface="微软雅黑"/>
                <a:cs typeface="微软雅黑"/>
                <a:sym typeface="微软雅黑"/>
              </a:rPr>
              <a:t>軟妹子</a:t>
            </a:r>
            <a:r>
              <a:rPr sz="2800">
                <a:latin typeface="微软雅黑"/>
                <a:ea typeface="微软雅黑"/>
                <a:cs typeface="微软雅黑"/>
                <a:sym typeface="微软雅黑"/>
              </a:rPr>
              <a:t>：源於日本動漫，或稱軟妹子，訛稱軟妹紙，國內網路辭彙，用以喻指那些具備目光柔和，嗓音輕柔，腰身柔軟，性格溫柔等外部特徵，體貼且大多帶有天然呆屬性的年輕女性。</a:t>
            </a:r>
          </a:p>
        </p:txBody>
      </p:sp>
      <p:pic>
        <p:nvPicPr>
          <p:cNvPr id="213" name="图片 2" descr="图片 2"/>
          <p:cNvPicPr>
            <a:picLocks noChangeAspect="1"/>
          </p:cNvPicPr>
          <p:nvPr/>
        </p:nvPicPr>
        <p:blipFill>
          <a:blip r:embed="rId2">
            <a:extLst/>
          </a:blip>
          <a:stretch>
            <a:fillRect/>
          </a:stretch>
        </p:blipFill>
        <p:spPr>
          <a:xfrm>
            <a:off x="6891019" y="1231264"/>
            <a:ext cx="4070351" cy="407035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6" presetID="4" grpId="2" fill="hold">
                                  <p:stCondLst>
                                    <p:cond delay="0"/>
                                  </p:stCondLst>
                                  <p:iterate type="el" backwards="0">
                                    <p:tmAbs val="0"/>
                                  </p:iterate>
                                  <p:childTnLst>
                                    <p:set>
                                      <p:cBhvr>
                                        <p:cTn id="10" fill="hold"/>
                                        <p:tgtEl>
                                          <p:spTgt spid="212"/>
                                        </p:tgtEl>
                                        <p:attrNameLst>
                                          <p:attrName>style.visibility</p:attrName>
                                        </p:attrNameLst>
                                      </p:cBhvr>
                                      <p:to>
                                        <p:strVal val="visible"/>
                                      </p:to>
                                    </p:set>
                                    <p:animEffect filter="box(in)" transition="in">
                                      <p:cBhvr>
                                        <p:cTn id="11" dur="2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1"/>
      <p:bldP build="whole" bldLvl="1" animBg="1" rev="0" advAuto="0" spid="212"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图片 5" descr="图片 5"/>
          <p:cNvPicPr>
            <a:picLocks noChangeAspect="1"/>
          </p:cNvPicPr>
          <p:nvPr/>
        </p:nvPicPr>
        <p:blipFill>
          <a:blip r:embed="rId2">
            <a:extLst/>
          </a:blip>
          <a:stretch>
            <a:fillRect/>
          </a:stretch>
        </p:blipFill>
        <p:spPr>
          <a:xfrm>
            <a:off x="2252979" y="528955"/>
            <a:ext cx="7467601" cy="4526916"/>
          </a:xfrm>
          <a:prstGeom prst="rect">
            <a:avLst/>
          </a:prstGeom>
          <a:ln w="12700">
            <a:miter lim="400000"/>
          </a:ln>
        </p:spPr>
      </p:pic>
      <p:sp>
        <p:nvSpPr>
          <p:cNvPr id="216" name="文本框 6"/>
          <p:cNvSpPr txBox="1"/>
          <p:nvPr/>
        </p:nvSpPr>
        <p:spPr>
          <a:xfrm>
            <a:off x="3838575" y="5366384"/>
            <a:ext cx="4676141" cy="136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latin typeface="微软雅黑"/>
                <a:ea typeface="微软雅黑"/>
                <a:cs typeface="微软雅黑"/>
                <a:sym typeface="微软雅黑"/>
              </a:defRPr>
            </a:lvl1pPr>
          </a:lstStyle>
          <a:p>
            <a:pPr>
              <a:defRPr>
                <a:latin typeface="Arial"/>
                <a:ea typeface="Arial"/>
                <a:cs typeface="Arial"/>
                <a:sym typeface="Arial"/>
              </a:defRPr>
            </a:pPr>
            <a:r>
              <a:rPr>
                <a:latin typeface="微软雅黑"/>
                <a:ea typeface="微软雅黑"/>
                <a:cs typeface="微软雅黑"/>
                <a:sym typeface="微软雅黑"/>
              </a:rPr>
              <a:t>文藝女青年</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215"/>
                                        </p:tgtEl>
                                        <p:attrNameLst>
                                          <p:attrName>style.visibility</p:attrName>
                                        </p:attrNameLst>
                                      </p:cBhvr>
                                      <p:to>
                                        <p:strVal val="visible"/>
                                      </p:to>
                                    </p:set>
                                    <p:animEffect filter="box(in)" transition="in">
                                      <p:cBhvr>
                                        <p:cTn id="7" dur="20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4" grpId="2" fill="hold">
                                  <p:stCondLst>
                                    <p:cond delay="0"/>
                                  </p:stCondLst>
                                  <p:iterate type="el" backwards="0">
                                    <p:tmAbs val="0"/>
                                  </p:iterate>
                                  <p:childTnLst>
                                    <p:set>
                                      <p:cBhvr>
                                        <p:cTn id="11" fill="hold"/>
                                        <p:tgtEl>
                                          <p:spTgt spid="216"/>
                                        </p:tgtEl>
                                        <p:attrNameLst>
                                          <p:attrName>style.visibility</p:attrName>
                                        </p:attrNameLst>
                                      </p:cBhvr>
                                      <p:to>
                                        <p:strVal val="visible"/>
                                      </p:to>
                                    </p:set>
                                    <p:animEffect filter="box(in)" transition="in">
                                      <p:cBhvr>
                                        <p:cTn id="12" dur="2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1"/>
      <p:bldP build="whole" bldLvl="1" animBg="1" rev="0" advAuto="0" spid="216"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图片 1" descr="图片 1"/>
          <p:cNvPicPr>
            <a:picLocks noChangeAspect="1"/>
          </p:cNvPicPr>
          <p:nvPr/>
        </p:nvPicPr>
        <p:blipFill>
          <a:blip r:embed="rId2">
            <a:extLst/>
          </a:blip>
          <a:stretch>
            <a:fillRect/>
          </a:stretch>
        </p:blipFill>
        <p:spPr>
          <a:xfrm>
            <a:off x="648969" y="1035050"/>
            <a:ext cx="7764782" cy="4913630"/>
          </a:xfrm>
          <a:prstGeom prst="rect">
            <a:avLst/>
          </a:prstGeom>
          <a:ln w="12700">
            <a:miter lim="400000"/>
          </a:ln>
        </p:spPr>
      </p:pic>
      <p:sp>
        <p:nvSpPr>
          <p:cNvPr id="219" name="文本框 2"/>
          <p:cNvSpPr txBox="1"/>
          <p:nvPr/>
        </p:nvSpPr>
        <p:spPr>
          <a:xfrm>
            <a:off x="8880475" y="2829560"/>
            <a:ext cx="3209925"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7200">
                <a:latin typeface="微软雅黑"/>
                <a:ea typeface="微软雅黑"/>
                <a:cs typeface="微软雅黑"/>
                <a:sym typeface="微软雅黑"/>
              </a:defRPr>
            </a:lvl1pPr>
          </a:lstStyle>
          <a:p>
            <a:pPr>
              <a:defRPr>
                <a:latin typeface="Arial"/>
                <a:ea typeface="Arial"/>
                <a:cs typeface="Arial"/>
                <a:sym typeface="Arial"/>
              </a:defRPr>
            </a:pPr>
            <a:r>
              <a:rPr>
                <a:latin typeface="微软雅黑"/>
                <a:ea typeface="微软雅黑"/>
                <a:cs typeface="微软雅黑"/>
                <a:sym typeface="微软雅黑"/>
              </a:rPr>
              <a:t>女學霸</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6" presetID="4" grpId="2" fill="hold">
                                  <p:stCondLst>
                                    <p:cond delay="0"/>
                                  </p:stCondLst>
                                  <p:iterate type="el" backwards="0">
                                    <p:tmAbs val="0"/>
                                  </p:iterate>
                                  <p:childTnLst>
                                    <p:set>
                                      <p:cBhvr>
                                        <p:cTn id="10" fill="hold"/>
                                        <p:tgtEl>
                                          <p:spTgt spid="219"/>
                                        </p:tgtEl>
                                        <p:attrNameLst>
                                          <p:attrName>style.visibility</p:attrName>
                                        </p:attrNameLst>
                                      </p:cBhvr>
                                      <p:to>
                                        <p:strVal val="visible"/>
                                      </p:to>
                                    </p:set>
                                    <p:animEffect filter="box(in)" transition="in">
                                      <p:cBhvr>
                                        <p:cTn id="11" dur="2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
      <p:bldP build="whole" bldLvl="1" animBg="1" rev="0" advAuto="0" spid="219"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图片 2" descr="图片 2"/>
          <p:cNvPicPr>
            <a:picLocks noChangeAspect="1"/>
          </p:cNvPicPr>
          <p:nvPr/>
        </p:nvPicPr>
        <p:blipFill>
          <a:blip r:embed="rId2">
            <a:extLst/>
          </a:blip>
          <a:stretch>
            <a:fillRect/>
          </a:stretch>
        </p:blipFill>
        <p:spPr>
          <a:xfrm>
            <a:off x="2254885" y="481330"/>
            <a:ext cx="7681595" cy="4315460"/>
          </a:xfrm>
          <a:prstGeom prst="rect">
            <a:avLst/>
          </a:prstGeom>
          <a:ln w="12700">
            <a:miter lim="400000"/>
          </a:ln>
        </p:spPr>
      </p:pic>
      <p:sp>
        <p:nvSpPr>
          <p:cNvPr id="222" name="文本框 3"/>
          <p:cNvSpPr txBox="1"/>
          <p:nvPr/>
        </p:nvSpPr>
        <p:spPr>
          <a:xfrm>
            <a:off x="4460874" y="5151120"/>
            <a:ext cx="3270886"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7200">
                <a:latin typeface="微软雅黑"/>
                <a:ea typeface="微软雅黑"/>
                <a:cs typeface="微软雅黑"/>
                <a:sym typeface="微软雅黑"/>
              </a:defRPr>
            </a:lvl1pPr>
          </a:lstStyle>
          <a:p>
            <a:pPr>
              <a:defRPr>
                <a:latin typeface="Arial"/>
                <a:ea typeface="Arial"/>
                <a:cs typeface="Arial"/>
                <a:sym typeface="Arial"/>
              </a:defRPr>
            </a:pPr>
            <a:r>
              <a:rPr>
                <a:latin typeface="微软雅黑"/>
                <a:ea typeface="微软雅黑"/>
                <a:cs typeface="微软雅黑"/>
                <a:sym typeface="微软雅黑"/>
              </a:rPr>
              <a:t>女屌丝</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221"/>
                                        </p:tgtEl>
                                        <p:attrNameLst>
                                          <p:attrName>style.visibility</p:attrName>
                                        </p:attrNameLst>
                                      </p:cBhvr>
                                      <p:to>
                                        <p:strVal val="visible"/>
                                      </p:to>
                                    </p:set>
                                    <p:animEffect filter="box(in)" transition="in">
                                      <p:cBhvr>
                                        <p:cTn id="7" dur="2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4" grpId="2" fill="hold">
                                  <p:stCondLst>
                                    <p:cond delay="0"/>
                                  </p:stCondLst>
                                  <p:iterate type="el" backwards="0">
                                    <p:tmAbs val="0"/>
                                  </p:iterate>
                                  <p:childTnLst>
                                    <p:set>
                                      <p:cBhvr>
                                        <p:cTn id="11" fill="hold"/>
                                        <p:tgtEl>
                                          <p:spTgt spid="222"/>
                                        </p:tgtEl>
                                        <p:attrNameLst>
                                          <p:attrName>style.visibility</p:attrName>
                                        </p:attrNameLst>
                                      </p:cBhvr>
                                      <p:to>
                                        <p:strVal val="visible"/>
                                      </p:to>
                                    </p:set>
                                    <p:animEffect filter="box(in)" transition="in">
                                      <p:cBhvr>
                                        <p:cTn id="12" dur="2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1"/>
      <p:bldP build="whole" bldLvl="1" animBg="1" rev="0" advAuto="0" spid="222"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文本框 4"/>
          <p:cNvSpPr txBox="1"/>
          <p:nvPr/>
        </p:nvSpPr>
        <p:spPr>
          <a:xfrm>
            <a:off x="1313814" y="1983104"/>
            <a:ext cx="10003792" cy="20188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5400"/>
            </a:pPr>
            <a:r>
              <a:t>PART 1 </a:t>
            </a:r>
            <a:r>
              <a:rPr b="0">
                <a:latin typeface="PingFang SC Semibold"/>
                <a:ea typeface="PingFang SC Semibold"/>
                <a:cs typeface="PingFang SC Semibold"/>
                <a:sym typeface="PingFang SC Semibold"/>
              </a:rPr>
              <a:t>自由討論：</a:t>
            </a:r>
            <a:r>
              <a:rPr>
                <a:latin typeface="+mj-lt"/>
                <a:ea typeface="+mj-ea"/>
                <a:cs typeface="+mj-cs"/>
                <a:sym typeface="Helvetica"/>
              </a:rPr>
              <a:t> </a:t>
            </a:r>
          </a:p>
          <a:p>
            <a:pPr algn="ctr">
              <a:defRPr sz="5400">
                <a:latin typeface="PingFang SC Semibold"/>
                <a:ea typeface="PingFang SC Semibold"/>
                <a:cs typeface="PingFang SC Semibold"/>
                <a:sym typeface="PingFang SC Semibold"/>
              </a:defRPr>
            </a:pPr>
            <a:r>
              <a:t>說一說中國歷史上傑出女性代表</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图片 2" descr="图片 2"/>
          <p:cNvPicPr>
            <a:picLocks noChangeAspect="1"/>
          </p:cNvPicPr>
          <p:nvPr/>
        </p:nvPicPr>
        <p:blipFill>
          <a:blip r:embed="rId2">
            <a:extLst/>
          </a:blip>
          <a:stretch>
            <a:fillRect/>
          </a:stretch>
        </p:blipFill>
        <p:spPr>
          <a:xfrm>
            <a:off x="1228725" y="477519"/>
            <a:ext cx="4014471" cy="6021706"/>
          </a:xfrm>
          <a:prstGeom prst="rect">
            <a:avLst/>
          </a:prstGeom>
          <a:ln w="12700">
            <a:miter lim="400000"/>
          </a:ln>
        </p:spPr>
      </p:pic>
      <p:sp>
        <p:nvSpPr>
          <p:cNvPr id="225" name="文本框 3"/>
          <p:cNvSpPr txBox="1"/>
          <p:nvPr/>
        </p:nvSpPr>
        <p:spPr>
          <a:xfrm>
            <a:off x="5467350" y="2651124"/>
            <a:ext cx="2287905"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7200">
                <a:latin typeface="微软雅黑"/>
                <a:ea typeface="微软雅黑"/>
                <a:cs typeface="微软雅黑"/>
                <a:sym typeface="微软雅黑"/>
              </a:defRPr>
            </a:lvl1pPr>
          </a:lstStyle>
          <a:p>
            <a:pPr>
              <a:defRPr>
                <a:latin typeface="Arial"/>
                <a:ea typeface="Arial"/>
                <a:cs typeface="Arial"/>
                <a:sym typeface="Arial"/>
              </a:defRPr>
            </a:pPr>
            <a:r>
              <a:rPr>
                <a:latin typeface="微软雅黑"/>
                <a:ea typeface="微软雅黑"/>
                <a:cs typeface="微软雅黑"/>
                <a:sym typeface="微软雅黑"/>
              </a:rPr>
              <a:t>女神</a:t>
            </a:r>
          </a:p>
        </p:txBody>
      </p:sp>
      <p:pic>
        <p:nvPicPr>
          <p:cNvPr id="226" name="图片 4" descr="图片 4"/>
          <p:cNvPicPr>
            <a:picLocks noChangeAspect="1"/>
          </p:cNvPicPr>
          <p:nvPr/>
        </p:nvPicPr>
        <p:blipFill>
          <a:blip r:embed="rId3">
            <a:extLst/>
          </a:blip>
          <a:stretch>
            <a:fillRect/>
          </a:stretch>
        </p:blipFill>
        <p:spPr>
          <a:xfrm>
            <a:off x="7755255" y="467994"/>
            <a:ext cx="4168141" cy="603123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224"/>
                                        </p:tgtEl>
                                        <p:attrNameLst>
                                          <p:attrName>style.visibility</p:attrName>
                                        </p:attrNameLst>
                                      </p:cBhvr>
                                      <p:to>
                                        <p:strVal val="visible"/>
                                      </p:to>
                                    </p:set>
                                    <p:animEffect filter="box(in)" transition="in">
                                      <p:cBhvr>
                                        <p:cTn id="7" dur="2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 grpId="2" fill="hold">
                                  <p:stCondLst>
                                    <p:cond delay="0"/>
                                  </p:stCondLst>
                                  <p:iterate type="el" backwards="0">
                                    <p:tmAbs val="0"/>
                                  </p:iterate>
                                  <p:childTnLst>
                                    <p:set>
                                      <p:cBhvr>
                                        <p:cTn id="11" fill="hold"/>
                                        <p:tgtEl>
                                          <p:spTgt spid="226"/>
                                        </p:tgtEl>
                                        <p:attrNameLst>
                                          <p:attrName>style.visibility</p:attrName>
                                        </p:attrNameLst>
                                      </p:cBhvr>
                                      <p:to>
                                        <p:strVal val="visible"/>
                                      </p:to>
                                    </p:set>
                                    <p:anim calcmode="lin" valueType="num">
                                      <p:cBhvr>
                                        <p:cTn id="12" dur="1000" fill="hold"/>
                                        <p:tgtEl>
                                          <p:spTgt spid="226"/>
                                        </p:tgtEl>
                                        <p:attrNameLst>
                                          <p:attrName>ppt_x</p:attrName>
                                        </p:attrNameLst>
                                      </p:cBhvr>
                                      <p:tavLst>
                                        <p:tav tm="0">
                                          <p:val>
                                            <p:strVal val="#ppt_x"/>
                                          </p:val>
                                        </p:tav>
                                        <p:tav tm="100000">
                                          <p:val>
                                            <p:strVal val="#ppt_x"/>
                                          </p:val>
                                        </p:tav>
                                      </p:tavLst>
                                    </p:anim>
                                    <p:anim calcmode="lin" valueType="num">
                                      <p:cBhvr>
                                        <p:cTn id="13" dur="1000" fill="hold"/>
                                        <p:tgtEl>
                                          <p:spTgt spid="22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3" fill="hold">
                                  <p:stCondLst>
                                    <p:cond delay="0"/>
                                  </p:stCondLst>
                                  <p:iterate type="el" backwards="0">
                                    <p:tmAbs val="0"/>
                                  </p:iterate>
                                  <p:childTnLst>
                                    <p:set>
                                      <p:cBhvr>
                                        <p:cTn id="17" fill="hold"/>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3"/>
      <p:bldP build="whole" bldLvl="1" animBg="1" rev="0" advAuto="0" spid="224" grpId="1"/>
      <p:bldP build="whole" bldLvl="1" animBg="1" rev="0" advAuto="0" spid="226"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图片 2" descr="图片 2"/>
          <p:cNvPicPr>
            <a:picLocks noChangeAspect="1"/>
          </p:cNvPicPr>
          <p:nvPr/>
        </p:nvPicPr>
        <p:blipFill>
          <a:blip r:embed="rId2">
            <a:extLst/>
          </a:blip>
          <a:stretch>
            <a:fillRect/>
          </a:stretch>
        </p:blipFill>
        <p:spPr>
          <a:xfrm>
            <a:off x="2622550" y="1358900"/>
            <a:ext cx="5339716" cy="5339716"/>
          </a:xfrm>
          <a:prstGeom prst="rect">
            <a:avLst/>
          </a:prstGeom>
          <a:ln w="12700">
            <a:miter lim="400000"/>
          </a:ln>
        </p:spPr>
      </p:pic>
      <p:sp>
        <p:nvSpPr>
          <p:cNvPr id="229" name="文本框 3"/>
          <p:cNvSpPr txBox="1"/>
          <p:nvPr/>
        </p:nvSpPr>
        <p:spPr>
          <a:xfrm>
            <a:off x="403860" y="619124"/>
            <a:ext cx="2218690"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7200">
                <a:latin typeface="微软雅黑"/>
                <a:ea typeface="微软雅黑"/>
                <a:cs typeface="微软雅黑"/>
                <a:sym typeface="微软雅黑"/>
              </a:defRPr>
            </a:lvl1pPr>
          </a:lstStyle>
          <a:p>
            <a:pPr>
              <a:defRPr>
                <a:latin typeface="Arial"/>
                <a:ea typeface="Arial"/>
                <a:cs typeface="Arial"/>
                <a:sym typeface="Arial"/>
              </a:defRPr>
            </a:pPr>
            <a:r>
              <a:rPr>
                <a:latin typeface="微软雅黑"/>
                <a:ea typeface="微软雅黑"/>
                <a:cs typeface="微软雅黑"/>
                <a:sym typeface="微软雅黑"/>
              </a:rPr>
              <a:t>女王</a:t>
            </a:r>
          </a:p>
        </p:txBody>
      </p:sp>
      <p:pic>
        <p:nvPicPr>
          <p:cNvPr id="230" name="图片 1" descr="图片 1"/>
          <p:cNvPicPr>
            <a:picLocks noChangeAspect="1"/>
          </p:cNvPicPr>
          <p:nvPr/>
        </p:nvPicPr>
        <p:blipFill>
          <a:blip r:embed="rId3">
            <a:extLst/>
          </a:blip>
          <a:stretch>
            <a:fillRect/>
          </a:stretch>
        </p:blipFill>
        <p:spPr>
          <a:xfrm>
            <a:off x="6797675" y="328929"/>
            <a:ext cx="4928871" cy="492887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8"/>
                                        </p:tgtEl>
                                        <p:attrNameLst>
                                          <p:attrName>style.visibility</p:attrName>
                                        </p:attrNameLst>
                                      </p:cBhvr>
                                      <p:to>
                                        <p:strVal val="visible"/>
                                      </p:to>
                                    </p:set>
                                    <p:animEffect filter="dissolve" transition="in">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2" presetID="18" grpId="2" fill="hold">
                                  <p:stCondLst>
                                    <p:cond delay="0"/>
                                  </p:stCondLst>
                                  <p:iterate type="el" backwards="0">
                                    <p:tmAbs val="0"/>
                                  </p:iterate>
                                  <p:childTnLst>
                                    <p:set>
                                      <p:cBhvr>
                                        <p:cTn id="11" fill="hold"/>
                                        <p:tgtEl>
                                          <p:spTgt spid="230"/>
                                        </p:tgtEl>
                                        <p:attrNameLst>
                                          <p:attrName>style.visibility</p:attrName>
                                        </p:attrNameLst>
                                      </p:cBhvr>
                                      <p:to>
                                        <p:strVal val="visible"/>
                                      </p:to>
                                    </p:set>
                                    <p:animEffect filter="strips(downLeft)" transition="in">
                                      <p:cBhvr>
                                        <p:cTn id="12" dur="500"/>
                                        <p:tgtEl>
                                          <p:spTgt spid="23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4" grpId="3" fill="hold">
                                  <p:stCondLst>
                                    <p:cond delay="0"/>
                                  </p:stCondLst>
                                  <p:iterate type="el" backwards="0">
                                    <p:tmAbs val="0"/>
                                  </p:iterate>
                                  <p:childTnLst>
                                    <p:set>
                                      <p:cBhvr>
                                        <p:cTn id="16" fill="hold"/>
                                        <p:tgtEl>
                                          <p:spTgt spid="229"/>
                                        </p:tgtEl>
                                        <p:attrNameLst>
                                          <p:attrName>style.visibility</p:attrName>
                                        </p:attrNameLst>
                                      </p:cBhvr>
                                      <p:to>
                                        <p:strVal val="visible"/>
                                      </p:to>
                                    </p:set>
                                    <p:animEffect filter="box(in)" transition="in">
                                      <p:cBhvr>
                                        <p:cTn id="17"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2"/>
      <p:bldP build="whole" bldLvl="1" animBg="1" rev="0" advAuto="0" spid="228" grpId="1"/>
      <p:bldP build="whole" bldLvl="1" animBg="1" rev="0" advAuto="0" spid="229" grpId="3"/>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文本框 3"/>
          <p:cNvSpPr txBox="1"/>
          <p:nvPr/>
        </p:nvSpPr>
        <p:spPr>
          <a:xfrm>
            <a:off x="2072639" y="1360805"/>
            <a:ext cx="4946651" cy="50244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800"/>
            </a:pPr>
            <a:r>
              <a:rPr>
                <a:latin typeface="微软雅黑"/>
                <a:ea typeface="微软雅黑"/>
                <a:cs typeface="微软雅黑"/>
                <a:sym typeface="微软雅黑"/>
              </a:rPr>
              <a:t>腐女</a:t>
            </a:r>
          </a:p>
          <a:p>
            <a:pPr>
              <a:defRPr sz="4800"/>
            </a:pPr>
            <a:r>
              <a:rPr>
                <a:latin typeface="微软雅黑"/>
                <a:ea typeface="微软雅黑"/>
                <a:cs typeface="微软雅黑"/>
                <a:sym typeface="微软雅黑"/>
              </a:rPr>
              <a:t>宅女</a:t>
            </a:r>
          </a:p>
          <a:p>
            <a:pPr>
              <a:defRPr sz="4800"/>
            </a:pPr>
            <a:r>
              <a:rPr>
                <a:latin typeface="微软雅黑"/>
                <a:ea typeface="微软雅黑"/>
                <a:cs typeface="微软雅黑"/>
                <a:sym typeface="微软雅黑"/>
              </a:rPr>
              <a:t>剩女</a:t>
            </a:r>
          </a:p>
          <a:p>
            <a:pPr>
              <a:defRPr sz="4800"/>
            </a:pPr>
            <a:r>
              <a:rPr>
                <a:latin typeface="微软雅黑"/>
                <a:ea typeface="微软雅黑"/>
                <a:cs typeface="微软雅黑"/>
                <a:sym typeface="微软雅黑"/>
              </a:rPr>
              <a:t>女漢子</a:t>
            </a:r>
          </a:p>
          <a:p>
            <a:pPr>
              <a:defRPr sz="4800"/>
            </a:pPr>
            <a:r>
              <a:rPr>
                <a:latin typeface="微软雅黑"/>
                <a:ea typeface="微软雅黑"/>
                <a:cs typeface="微软雅黑"/>
                <a:sym typeface="微软雅黑"/>
              </a:rPr>
              <a:t>女文青</a:t>
            </a:r>
          </a:p>
        </p:txBody>
      </p:sp>
      <p:sp>
        <p:nvSpPr>
          <p:cNvPr id="233" name="文本框 4"/>
          <p:cNvSpPr txBox="1"/>
          <p:nvPr/>
        </p:nvSpPr>
        <p:spPr>
          <a:xfrm>
            <a:off x="7597775" y="1475739"/>
            <a:ext cx="2540000" cy="402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400"/>
            </a:pPr>
            <a:r>
              <a:rPr>
                <a:latin typeface="微软雅黑"/>
                <a:ea typeface="微软雅黑"/>
                <a:cs typeface="微软雅黑"/>
                <a:sym typeface="微软雅黑"/>
              </a:rPr>
              <a:t>女學霸</a:t>
            </a:r>
          </a:p>
          <a:p>
            <a:pPr>
              <a:defRPr sz="4400"/>
            </a:pPr>
            <a:r>
              <a:rPr>
                <a:latin typeface="微软雅黑"/>
                <a:ea typeface="微软雅黑"/>
                <a:cs typeface="微软雅黑"/>
                <a:sym typeface="微软雅黑"/>
              </a:rPr>
              <a:t>女神</a:t>
            </a:r>
          </a:p>
          <a:p>
            <a:pPr>
              <a:defRPr sz="4400"/>
            </a:pPr>
            <a:r>
              <a:rPr>
                <a:latin typeface="微软雅黑"/>
                <a:ea typeface="微软雅黑"/>
                <a:cs typeface="微软雅黑"/>
                <a:sym typeface="微软雅黑"/>
              </a:rPr>
              <a:t>女屌絲</a:t>
            </a:r>
          </a:p>
          <a:p>
            <a:pPr>
              <a:defRPr sz="4400"/>
            </a:pPr>
            <a:r>
              <a:rPr>
                <a:latin typeface="微软雅黑"/>
                <a:ea typeface="微软雅黑"/>
                <a:cs typeface="微软雅黑"/>
                <a:sym typeface="微软雅黑"/>
              </a:rPr>
              <a:t>軟妹子</a:t>
            </a:r>
          </a:p>
          <a:p>
            <a:pPr>
              <a:defRPr sz="4400"/>
            </a:pPr>
            <a:r>
              <a:rPr>
                <a:latin typeface="微软雅黑"/>
                <a:ea typeface="微软雅黑"/>
                <a:cs typeface="微软雅黑"/>
                <a:sym typeface="微软雅黑"/>
              </a:rPr>
              <a:t>女王</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文本框 3"/>
          <p:cNvSpPr txBox="1"/>
          <p:nvPr/>
        </p:nvSpPr>
        <p:spPr>
          <a:xfrm>
            <a:off x="1221104" y="1873885"/>
            <a:ext cx="9965692" cy="20188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5400"/>
            </a:pPr>
            <a:r>
              <a:t>PART 4</a:t>
            </a:r>
            <a:r>
              <a:rPr>
                <a:latin typeface="微软雅黑"/>
                <a:ea typeface="微软雅黑"/>
                <a:cs typeface="微软雅黑"/>
                <a:sym typeface="微软雅黑"/>
              </a:rPr>
              <a:t>： </a:t>
            </a:r>
          </a:p>
          <a:p>
            <a:pPr algn="ctr">
              <a:defRPr b="1" sz="5400"/>
            </a:pPr>
            <a:r>
              <a:rPr>
                <a:latin typeface="微软雅黑"/>
                <a:ea typeface="微软雅黑"/>
                <a:cs typeface="微软雅黑"/>
                <a:sym typeface="微软雅黑"/>
              </a:rPr>
              <a:t>是你們喜歡的遊戲時間啦</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文本框 3"/>
          <p:cNvSpPr txBox="1"/>
          <p:nvPr/>
        </p:nvSpPr>
        <p:spPr>
          <a:xfrm>
            <a:off x="890270" y="452542"/>
            <a:ext cx="10411460" cy="64454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400">
                <a:latin typeface="PingFang SC Regular"/>
                <a:ea typeface="PingFang SC Regular"/>
                <a:cs typeface="PingFang SC Regular"/>
                <a:sym typeface="PingFang SC Regular"/>
              </a:defRPr>
            </a:pPr>
            <a:r>
              <a:t>手口不一</a:t>
            </a:r>
            <a:endParaRPr>
              <a:latin typeface="Arial"/>
              <a:ea typeface="Arial"/>
              <a:cs typeface="Arial"/>
              <a:sym typeface="Arial"/>
            </a:endParaRPr>
          </a:p>
          <a:p>
            <a:pPr>
              <a:defRPr sz="4400">
                <a:latin typeface="PingFang SC Regular"/>
                <a:ea typeface="PingFang SC Regular"/>
                <a:cs typeface="PingFang SC Regular"/>
                <a:sym typeface="PingFang SC Regular"/>
              </a:defRPr>
            </a:pPr>
            <a:r>
              <a:t>適合三人以上，遊戲者嘴巴說出一個數字，做出的手勢必須是一個不同的數。如嘴巴說「</a:t>
            </a:r>
            <a:r>
              <a:rPr>
                <a:latin typeface="Arial"/>
                <a:ea typeface="Arial"/>
                <a:cs typeface="Arial"/>
                <a:sym typeface="Arial"/>
              </a:rPr>
              <a:t>5</a:t>
            </a:r>
            <a:r>
              <a:t>」，手勢只能是除「</a:t>
            </a:r>
            <a:r>
              <a:rPr>
                <a:latin typeface="Arial"/>
                <a:ea typeface="Arial"/>
                <a:cs typeface="Arial"/>
                <a:sym typeface="Arial"/>
              </a:rPr>
              <a:t>5</a:t>
            </a:r>
            <a:r>
              <a:t>」以外的任何數，「</a:t>
            </a:r>
            <a:r>
              <a:rPr>
                <a:latin typeface="Arial"/>
                <a:ea typeface="Arial"/>
                <a:cs typeface="Arial"/>
                <a:sym typeface="Arial"/>
              </a:rPr>
              <a:t>1</a:t>
            </a:r>
            <a:r>
              <a:t>、</a:t>
            </a:r>
            <a:r>
              <a:rPr>
                <a:latin typeface="Arial"/>
                <a:ea typeface="Arial"/>
                <a:cs typeface="Arial"/>
                <a:sym typeface="Arial"/>
              </a:rPr>
              <a:t>2……</a:t>
            </a:r>
            <a:r>
              <a:t>」都行。</a:t>
            </a:r>
            <a:endParaRPr>
              <a:latin typeface="Arial"/>
              <a:ea typeface="Arial"/>
              <a:cs typeface="Arial"/>
              <a:sym typeface="Arial"/>
            </a:endParaRPr>
          </a:p>
          <a:p>
            <a:pPr>
              <a:defRPr sz="4400">
                <a:latin typeface="PingFang SC Regular"/>
                <a:ea typeface="PingFang SC Regular"/>
                <a:cs typeface="PingFang SC Regular"/>
                <a:sym typeface="PingFang SC Regular"/>
              </a:defRPr>
            </a:pPr>
            <a:r>
              <a:t>嘴巴和手指一樣的就算犯規。說出的數不能大於</a:t>
            </a:r>
            <a:r>
              <a:rPr>
                <a:latin typeface="Arial"/>
                <a:ea typeface="Arial"/>
                <a:cs typeface="Arial"/>
                <a:sym typeface="Arial"/>
              </a:rPr>
              <a:t>5.</a:t>
            </a:r>
            <a:r>
              <a:t>如果說出來的數大於</a:t>
            </a:r>
            <a:r>
              <a:rPr>
                <a:latin typeface="Arial"/>
                <a:ea typeface="Arial"/>
                <a:cs typeface="Arial"/>
                <a:sym typeface="Arial"/>
              </a:rPr>
              <a:t>5</a:t>
            </a:r>
            <a:r>
              <a:t>或者手指表示的數與說出來的數相同就淘汰。</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文本框 3"/>
          <p:cNvSpPr txBox="1"/>
          <p:nvPr/>
        </p:nvSpPr>
        <p:spPr>
          <a:xfrm>
            <a:off x="737869" y="635634"/>
            <a:ext cx="10837547" cy="580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600">
                <a:latin typeface="PingFang SC Regular"/>
                <a:ea typeface="PingFang SC Regular"/>
                <a:cs typeface="PingFang SC Regular"/>
                <a:sym typeface="PingFang SC Regular"/>
              </a:defRPr>
            </a:pPr>
            <a:r>
              <a:t>開火車</a:t>
            </a:r>
            <a:endParaRPr>
              <a:latin typeface="Arial"/>
              <a:ea typeface="Arial"/>
              <a:cs typeface="Arial"/>
              <a:sym typeface="Arial"/>
            </a:endParaRPr>
          </a:p>
          <a:p>
            <a:pPr>
              <a:defRPr sz="3600">
                <a:latin typeface="PingFang SC Regular"/>
                <a:ea typeface="PingFang SC Regular"/>
                <a:cs typeface="PingFang SC Regular"/>
                <a:sym typeface="PingFang SC Regular"/>
              </a:defRPr>
            </a:pPr>
            <a:r>
              <a:t>在開始之前，每個人說出一個地名，代表自己。但是地點不能重複。遊戲開始後，假設你來自北京，而另一個人來自上海，你就要說：「北京的火車就要開。」大家一起問：「往哪開？」你說：「上海開」。那代表上海的那個人就要馬上反應接著說：「上海的火車就要開。」然後大家一起問：「往哪開？」再由這個人選擇另外的遊戲對象，說：「往某某地方開。」如果對方稍有遲疑，沒有反應過來就輸了。</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文本框 3"/>
          <p:cNvSpPr txBox="1"/>
          <p:nvPr/>
        </p:nvSpPr>
        <p:spPr>
          <a:xfrm>
            <a:off x="368299" y="1760220"/>
            <a:ext cx="11497947" cy="349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800"/>
            </a:pPr>
            <a:r>
              <a:rPr>
                <a:latin typeface="微软雅黑"/>
                <a:ea typeface="微软雅黑"/>
                <a:cs typeface="微软雅黑"/>
                <a:sym typeface="微软雅黑"/>
              </a:rPr>
              <a:t>我從來都沒有</a:t>
            </a:r>
          </a:p>
          <a:p>
            <a:pPr>
              <a:defRPr sz="4800"/>
            </a:pPr>
            <a:r>
              <a:rPr>
                <a:latin typeface="微软雅黑"/>
                <a:ea typeface="微软雅黑"/>
                <a:cs typeface="微软雅黑"/>
                <a:sym typeface="微软雅黑"/>
              </a:rPr>
              <a:t>一個人說一件自己從來沒有做過的事，如果現場在座的有人做過就輸了，喝一杯檸檬水。</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文本框 4"/>
          <p:cNvSpPr txBox="1"/>
          <p:nvPr/>
        </p:nvSpPr>
        <p:spPr>
          <a:xfrm>
            <a:off x="1984374" y="221614"/>
            <a:ext cx="8038467" cy="165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latin typeface="微软雅黑"/>
                <a:ea typeface="微软雅黑"/>
                <a:cs typeface="微软雅黑"/>
                <a:sym typeface="微软雅黑"/>
              </a:defRPr>
            </a:lvl1pPr>
          </a:lstStyle>
          <a:p>
            <a:pPr/>
            <a:r>
              <a:t>各位好漢請抱拳</a:t>
            </a:r>
          </a:p>
        </p:txBody>
      </p:sp>
      <p:sp>
        <p:nvSpPr>
          <p:cNvPr id="244" name="文本框 1"/>
          <p:cNvSpPr txBox="1"/>
          <p:nvPr/>
        </p:nvSpPr>
        <p:spPr>
          <a:xfrm>
            <a:off x="761364" y="1650055"/>
            <a:ext cx="10669272" cy="52179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a:r>
              <a:t>遊戲規則：1、首先，參加遊戲的人員站成一排，面向觀眾，給每人一個代號，一般用名字的最後一個字，比如張三就是姍姍，李四就是絲絲;2、然選擇一個人起初遊戲，比如是張三起初，張三說：「各位好漢，大家請抱拳」，然後所有人一同雙手抱拳，並大喝一生「哈」，張三然後繼續說：「姍姍請絲絲喝茶」，李四就要馬上跟著說：「絲絲不會喝茶」，然後張三就發問：「這麼誰和喝茶?」，李四則回答：「歡歡會喝茶」，然後代號是歡歡的人則回答：「歡歡不會喝茶」，李四則發問：「這麼誰會喝茶?」……;3、直到有一個人犯錯，則此人接受懲罰。懲罰可以是喝一杯純檸檬水或濃茶。</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标题 1"/>
          <p:cNvSpPr txBox="1"/>
          <p:nvPr>
            <p:ph type="title"/>
          </p:nvPr>
        </p:nvSpPr>
        <p:spPr>
          <a:xfrm>
            <a:off x="478112" y="283409"/>
            <a:ext cx="10852237" cy="648002"/>
          </a:xfrm>
          <a:prstGeom prst="rect">
            <a:avLst/>
          </a:prstGeom>
        </p:spPr>
        <p:txBody>
          <a:bodyPr/>
          <a:lstStyle/>
          <a:p>
            <a:pPr defTabSz="740663">
              <a:defRPr spc="162" sz="3240">
                <a:latin typeface="微软雅黑"/>
                <a:ea typeface="微软雅黑"/>
                <a:cs typeface="微软雅黑"/>
                <a:sym typeface="微软雅黑"/>
              </a:defRPr>
            </a:pPr>
            <a:r>
              <a:t>一代女皇武則天</a:t>
            </a:r>
            <a:r>
              <a:t> </a:t>
            </a:r>
          </a:p>
        </p:txBody>
      </p:sp>
      <p:sp>
        <p:nvSpPr>
          <p:cNvPr id="166" name="内容占位符 2"/>
          <p:cNvSpPr txBox="1"/>
          <p:nvPr>
            <p:ph type="body" sz="half" idx="1"/>
          </p:nvPr>
        </p:nvSpPr>
        <p:spPr>
          <a:xfrm>
            <a:off x="6395084" y="1178559"/>
            <a:ext cx="5274946" cy="5299712"/>
          </a:xfrm>
          <a:prstGeom prst="rect">
            <a:avLst/>
          </a:prstGeom>
        </p:spPr>
        <p:txBody>
          <a:bodyPr/>
          <a:lstStyle/>
          <a:p>
            <a:pPr marL="219455" indent="-219455" defTabSz="877823">
              <a:spcBef>
                <a:spcPts val="900"/>
              </a:spcBef>
              <a:defRPr b="1" spc="96" sz="2304"/>
            </a:pPr>
            <a:r>
              <a:t>武則天是唐太宗李世民的才人，唐高宗李治的皇后。太宗稱其為「媚娘」。她在協助高宗處理軍國大事，佐持朝政三十年後，在</a:t>
            </a:r>
            <a:r>
              <a:t>67</a:t>
            </a:r>
            <a:r>
              <a:t>歲時登上帝位，自稱聖神皇帝，改國號為周，成為中國歷史上空前絕後的唯一女皇。從她參與朝政，自稱皇帝，到病移上陽宮，前後執政近半個世紀，上承「貞觀之治」，下啟「開元盛世」，史稱「貞觀遺風」歷史功績，昭昭於世。</a:t>
            </a:r>
          </a:p>
        </p:txBody>
      </p:sp>
      <p:pic>
        <p:nvPicPr>
          <p:cNvPr id="167" name="图片 4" descr="图片 4"/>
          <p:cNvPicPr>
            <a:picLocks noChangeAspect="1"/>
          </p:cNvPicPr>
          <p:nvPr/>
        </p:nvPicPr>
        <p:blipFill>
          <a:blip r:embed="rId2">
            <a:extLst/>
          </a:blip>
          <a:stretch>
            <a:fillRect/>
          </a:stretch>
        </p:blipFill>
        <p:spPr>
          <a:xfrm>
            <a:off x="478155" y="1183639"/>
            <a:ext cx="5504180" cy="522922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副标题 2"/>
          <p:cNvSpPr txBox="1"/>
          <p:nvPr/>
        </p:nvSpPr>
        <p:spPr>
          <a:xfrm>
            <a:off x="506094" y="1207135"/>
            <a:ext cx="5706747" cy="554317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marL="228600" indent="-228600">
              <a:lnSpc>
                <a:spcPct val="130000"/>
              </a:lnSpc>
              <a:spcBef>
                <a:spcPts val="1000"/>
              </a:spcBef>
              <a:defRPr b="1" spc="150" sz="2400"/>
            </a:pPr>
            <a:r>
              <a:rPr>
                <a:latin typeface="微软雅黑"/>
                <a:ea typeface="微软雅黑"/>
                <a:cs typeface="微软雅黑"/>
                <a:sym typeface="微软雅黑"/>
              </a:rPr>
              <a:t>李清照</a:t>
            </a:r>
            <a:r>
              <a:rPr b="0">
                <a:latin typeface="微软雅黑"/>
                <a:ea typeface="微软雅黑"/>
                <a:cs typeface="微软雅黑"/>
                <a:sym typeface="微软雅黑"/>
              </a:rPr>
              <a:t>自號易安居士，生於北宋神宗元豐四年，是歷史上一位卓越的女性文學家，在中國文學史上佔有極重要的地位，她最大的成就在於詩詞，是</a:t>
            </a:r>
            <a:r>
              <a:rPr>
                <a:latin typeface="微软雅黑"/>
                <a:ea typeface="微软雅黑"/>
                <a:cs typeface="微软雅黑"/>
                <a:sym typeface="微软雅黑"/>
              </a:rPr>
              <a:t>宋代著名的女詞人</a:t>
            </a:r>
            <a:r>
              <a:rPr b="0">
                <a:latin typeface="微软雅黑"/>
                <a:ea typeface="微软雅黑"/>
                <a:cs typeface="微软雅黑"/>
                <a:sym typeface="微软雅黑"/>
              </a:rPr>
              <a:t>。</a:t>
            </a:r>
          </a:p>
          <a:p>
            <a:pPr marL="228600" indent="-228600">
              <a:lnSpc>
                <a:spcPct val="130000"/>
              </a:lnSpc>
              <a:spcBef>
                <a:spcPts val="1000"/>
              </a:spcBef>
              <a:defRPr spc="150" sz="2400"/>
            </a:pPr>
            <a:r>
              <a:rPr>
                <a:latin typeface="微软雅黑"/>
                <a:ea typeface="微软雅黑"/>
                <a:cs typeface="微软雅黑"/>
                <a:sym typeface="微软雅黑"/>
              </a:rPr>
              <a:t>李清照非常喜歡閱讀，她經常手不釋卷，不論是書桌上及枕頭上，到處都是書。她不僅能做詩、詞、散文、駢文，而且還工於書法、繪畫。她在詞壇獲得極高的榮譽。</a:t>
            </a:r>
          </a:p>
        </p:txBody>
      </p:sp>
      <p:pic>
        <p:nvPicPr>
          <p:cNvPr id="170" name="图片 4" descr="图片 4"/>
          <p:cNvPicPr>
            <a:picLocks noChangeAspect="1"/>
          </p:cNvPicPr>
          <p:nvPr/>
        </p:nvPicPr>
        <p:blipFill>
          <a:blip r:embed="rId2">
            <a:extLst/>
          </a:blip>
          <a:stretch>
            <a:fillRect/>
          </a:stretch>
        </p:blipFill>
        <p:spPr>
          <a:xfrm>
            <a:off x="6989444" y="307975"/>
            <a:ext cx="4650741" cy="6242685"/>
          </a:xfrm>
          <a:prstGeom prst="rect">
            <a:avLst/>
          </a:prstGeom>
          <a:ln w="12700">
            <a:miter lim="400000"/>
          </a:ln>
        </p:spPr>
      </p:pic>
      <p:sp>
        <p:nvSpPr>
          <p:cNvPr id="171" name="标题 5"/>
          <p:cNvSpPr txBox="1"/>
          <p:nvPr>
            <p:ph type="title"/>
          </p:nvPr>
        </p:nvSpPr>
        <p:spPr>
          <a:xfrm>
            <a:off x="698500" y="454024"/>
            <a:ext cx="5232400" cy="899162"/>
          </a:xfrm>
          <a:prstGeom prst="rect">
            <a:avLst/>
          </a:prstGeom>
        </p:spPr>
        <p:txBody>
          <a:bodyPr/>
          <a:lstStyle>
            <a:lvl1pPr>
              <a:defRPr sz="4000">
                <a:latin typeface="微软雅黑"/>
                <a:ea typeface="微软雅黑"/>
                <a:cs typeface="微软雅黑"/>
                <a:sym typeface="微软雅黑"/>
              </a:defRPr>
            </a:lvl1pPr>
          </a:lstStyle>
          <a:p>
            <a:pPr>
              <a:defRPr>
                <a:latin typeface="Arial"/>
                <a:ea typeface="Arial"/>
                <a:cs typeface="Arial"/>
                <a:sym typeface="Arial"/>
              </a:defRPr>
            </a:pPr>
            <a:r>
              <a:rPr>
                <a:latin typeface="微软雅黑"/>
                <a:ea typeface="微软雅黑"/>
                <a:cs typeface="微软雅黑"/>
                <a:sym typeface="微软雅黑"/>
              </a:rPr>
              <a:t>千古第一才女李清照</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标题 5"/>
          <p:cNvSpPr txBox="1"/>
          <p:nvPr>
            <p:ph type="title"/>
          </p:nvPr>
        </p:nvSpPr>
        <p:spPr>
          <a:xfrm>
            <a:off x="402589" y="454024"/>
            <a:ext cx="6015992" cy="899162"/>
          </a:xfrm>
          <a:prstGeom prst="rect">
            <a:avLst/>
          </a:prstGeom>
        </p:spPr>
        <p:txBody>
          <a:bodyPr/>
          <a:lstStyle>
            <a:lvl1pPr>
              <a:defRPr sz="3600">
                <a:latin typeface="微软雅黑"/>
                <a:ea typeface="微软雅黑"/>
                <a:cs typeface="微软雅黑"/>
                <a:sym typeface="微软雅黑"/>
              </a:defRPr>
            </a:lvl1pPr>
          </a:lstStyle>
          <a:p>
            <a:pPr>
              <a:defRPr>
                <a:latin typeface="Arial"/>
                <a:ea typeface="Arial"/>
                <a:cs typeface="Arial"/>
                <a:sym typeface="Arial"/>
              </a:defRPr>
            </a:pPr>
            <a:r>
              <a:rPr>
                <a:latin typeface="微软雅黑"/>
                <a:ea typeface="微软雅黑"/>
                <a:cs typeface="微软雅黑"/>
                <a:sym typeface="微软雅黑"/>
              </a:rPr>
              <a:t>二十世紀的偉大女性宋慶齡</a:t>
            </a:r>
          </a:p>
        </p:txBody>
      </p:sp>
      <p:pic>
        <p:nvPicPr>
          <p:cNvPr id="174" name="图片 1" descr="图片 1"/>
          <p:cNvPicPr>
            <a:picLocks noChangeAspect="1"/>
          </p:cNvPicPr>
          <p:nvPr/>
        </p:nvPicPr>
        <p:blipFill>
          <a:blip r:embed="rId2">
            <a:extLst/>
          </a:blip>
          <a:stretch>
            <a:fillRect/>
          </a:stretch>
        </p:blipFill>
        <p:spPr>
          <a:xfrm>
            <a:off x="6596380" y="1060450"/>
            <a:ext cx="5021581" cy="5260341"/>
          </a:xfrm>
          <a:prstGeom prst="rect">
            <a:avLst/>
          </a:prstGeom>
          <a:ln w="12700">
            <a:miter lim="400000"/>
          </a:ln>
        </p:spPr>
      </p:pic>
      <p:sp>
        <p:nvSpPr>
          <p:cNvPr id="175" name="内容占位符 2"/>
          <p:cNvSpPr txBox="1"/>
          <p:nvPr>
            <p:ph type="body" sz="half" idx="1"/>
          </p:nvPr>
        </p:nvSpPr>
        <p:spPr>
          <a:xfrm>
            <a:off x="402589" y="1353184"/>
            <a:ext cx="5274947" cy="5299712"/>
          </a:xfrm>
          <a:prstGeom prst="rect">
            <a:avLst/>
          </a:prstGeom>
        </p:spPr>
        <p:txBody>
          <a:bodyPr/>
          <a:lstStyle/>
          <a:p>
            <a:pPr>
              <a:defRPr b="1" spc="100" sz="2400"/>
            </a:pPr>
            <a:r>
              <a:rPr>
                <a:latin typeface="微软雅黑"/>
                <a:ea typeface="微软雅黑"/>
                <a:cs typeface="微软雅黑"/>
                <a:sym typeface="微软雅黑"/>
              </a:rPr>
              <a:t>宋慶齡</a:t>
            </a:r>
            <a:r>
              <a:rPr b="0">
                <a:latin typeface="微软雅黑"/>
                <a:ea typeface="微软雅黑"/>
                <a:cs typeface="微软雅黑"/>
                <a:sym typeface="微软雅黑"/>
              </a:rPr>
              <a:t>（</a:t>
            </a:r>
            <a:r>
              <a:rPr b="0"/>
              <a:t>1893</a:t>
            </a:r>
            <a:r>
              <a:rPr b="0">
                <a:latin typeface="微软雅黑"/>
                <a:ea typeface="微软雅黑"/>
                <a:cs typeface="微软雅黑"/>
                <a:sym typeface="微软雅黑"/>
              </a:rPr>
              <a:t>年</a:t>
            </a:r>
            <a:r>
              <a:rPr b="0"/>
              <a:t>1</a:t>
            </a:r>
            <a:r>
              <a:rPr b="0">
                <a:latin typeface="微软雅黑"/>
                <a:ea typeface="微软雅黑"/>
                <a:cs typeface="微软雅黑"/>
                <a:sym typeface="微软雅黑"/>
              </a:rPr>
              <a:t>月</a:t>
            </a:r>
            <a:r>
              <a:rPr b="0"/>
              <a:t>27</a:t>
            </a:r>
            <a:r>
              <a:rPr b="0">
                <a:latin typeface="微软雅黑"/>
                <a:ea typeface="微软雅黑"/>
                <a:cs typeface="微软雅黑"/>
                <a:sym typeface="微软雅黑"/>
              </a:rPr>
              <a:t>日－</a:t>
            </a:r>
            <a:r>
              <a:rPr b="0"/>
              <a:t>1981</a:t>
            </a:r>
            <a:r>
              <a:rPr b="0">
                <a:latin typeface="微软雅黑"/>
                <a:ea typeface="微软雅黑"/>
                <a:cs typeface="微软雅黑"/>
                <a:sym typeface="微软雅黑"/>
              </a:rPr>
              <a:t>年</a:t>
            </a:r>
            <a:r>
              <a:rPr b="0"/>
              <a:t>5</a:t>
            </a:r>
            <a:r>
              <a:rPr b="0">
                <a:latin typeface="微软雅黑"/>
                <a:ea typeface="微软雅黑"/>
                <a:cs typeface="微软雅黑"/>
                <a:sym typeface="微软雅黑"/>
              </a:rPr>
              <a:t>月</a:t>
            </a:r>
            <a:r>
              <a:rPr b="0"/>
              <a:t>29</a:t>
            </a:r>
            <a:r>
              <a:rPr b="0">
                <a:latin typeface="微软雅黑"/>
                <a:ea typeface="微软雅黑"/>
                <a:cs typeface="微软雅黑"/>
                <a:sym typeface="微软雅黑"/>
              </a:rPr>
              <a:t>日），</a:t>
            </a:r>
            <a:r>
              <a:rPr b="0"/>
              <a:t>20</a:t>
            </a:r>
            <a:r>
              <a:rPr b="0">
                <a:latin typeface="微软雅黑"/>
                <a:ea typeface="微软雅黑"/>
                <a:cs typeface="微软雅黑"/>
                <a:sym typeface="微软雅黑"/>
              </a:rPr>
              <a:t>世紀中國政治家、社會活動家和國際活動家，是已故中國革命家、中國國民黨總理及中華民國國父孫中山先生在中國的第二任正式妻子，孫在前已有原配盧慕貞以及日配大月薰。宋慶齡是中華人民共和國的締造者之一，獲授予</a:t>
            </a:r>
            <a:r>
              <a:rPr>
                <a:latin typeface="微软雅黑"/>
                <a:ea typeface="微软雅黑"/>
                <a:cs typeface="微软雅黑"/>
                <a:sym typeface="微软雅黑"/>
              </a:rPr>
              <a:t>中華人民共和國名譽主席稱號</a:t>
            </a:r>
            <a:r>
              <a:rPr b="0">
                <a:latin typeface="微软雅黑"/>
                <a:ea typeface="微软雅黑"/>
                <a:cs typeface="微软雅黑"/>
                <a:sym typeface="微软雅黑"/>
              </a:rP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标题 1"/>
          <p:cNvSpPr txBox="1"/>
          <p:nvPr>
            <p:ph type="title"/>
          </p:nvPr>
        </p:nvSpPr>
        <p:spPr>
          <a:xfrm>
            <a:off x="669882" y="136089"/>
            <a:ext cx="10852237" cy="648002"/>
          </a:xfrm>
          <a:prstGeom prst="rect">
            <a:avLst/>
          </a:prstGeom>
        </p:spPr>
        <p:txBody>
          <a:bodyPr/>
          <a:lstStyle>
            <a:lvl1pPr defTabSz="740663">
              <a:defRPr spc="162" sz="3240">
                <a:latin typeface="微软雅黑"/>
                <a:ea typeface="微软雅黑"/>
                <a:cs typeface="微软雅黑"/>
                <a:sym typeface="微软雅黑"/>
              </a:defRPr>
            </a:lvl1pPr>
          </a:lstStyle>
          <a:p>
            <a:pPr/>
            <a:r>
              <a:t>現代著名女作家張愛玲</a:t>
            </a:r>
          </a:p>
        </p:txBody>
      </p:sp>
      <p:sp>
        <p:nvSpPr>
          <p:cNvPr id="178" name="内容占位符 2"/>
          <p:cNvSpPr txBox="1"/>
          <p:nvPr>
            <p:ph type="body" sz="half" idx="1"/>
          </p:nvPr>
        </p:nvSpPr>
        <p:spPr>
          <a:xfrm>
            <a:off x="6010909" y="457200"/>
            <a:ext cx="5644516" cy="5624830"/>
          </a:xfrm>
          <a:prstGeom prst="rect">
            <a:avLst/>
          </a:prstGeom>
        </p:spPr>
        <p:txBody>
          <a:bodyPr/>
          <a:lstStyle/>
          <a:p>
            <a:pPr marL="208026" indent="-208026" defTabSz="832104">
              <a:spcBef>
                <a:spcPts val="900"/>
              </a:spcBef>
              <a:defRPr b="1" spc="91" sz="2184"/>
            </a:pPr>
            <a:r>
              <a:t>張愛玲（</a:t>
            </a:r>
            <a:r>
              <a:t>1920.9.30—1995.9</a:t>
            </a:r>
            <a:r>
              <a:t>），中國現代女作家，原名張煐，筆名梁京，祖籍河北豐潤，生於上海。</a:t>
            </a:r>
            <a:r>
              <a:t>7</a:t>
            </a:r>
            <a:r>
              <a:t>歲開始寫小說，</a:t>
            </a:r>
            <a:r>
              <a:t>12</a:t>
            </a:r>
            <a:r>
              <a:t>歲開始在校刊和雜誌上發表作品。</a:t>
            </a:r>
            <a:r>
              <a:t>1943</a:t>
            </a:r>
            <a:r>
              <a:t>至</a:t>
            </a:r>
            <a:r>
              <a:t>1944</a:t>
            </a:r>
            <a:r>
              <a:t>年，創作和發表了《沈香屑</a:t>
            </a:r>
            <a:r>
              <a:t>·</a:t>
            </a:r>
            <a:r>
              <a:t>第一爐香》《沈香屑</a:t>
            </a:r>
            <a:r>
              <a:t>·</a:t>
            </a:r>
            <a:r>
              <a:t>第二爐香》《茉莉香片》《傾城之戀》《紅玫瑰與白玫瑰》等小說。</a:t>
            </a:r>
            <a:r>
              <a:t>1955</a:t>
            </a:r>
            <a:r>
              <a:t>年，張愛玲赴美國定居。</a:t>
            </a:r>
            <a:r>
              <a:t>1969</a:t>
            </a:r>
            <a:r>
              <a:t>年以後主要從事古典小說的研究，著有紅學論集《紅樓夢魘》。</a:t>
            </a:r>
            <a:r>
              <a:t>1995</a:t>
            </a:r>
            <a:r>
              <a:t>年</a:t>
            </a:r>
            <a:r>
              <a:t>9</a:t>
            </a:r>
            <a:r>
              <a:t>月在美國洛杉磯去世，終年</a:t>
            </a:r>
            <a:r>
              <a:t>75</a:t>
            </a:r>
            <a:r>
              <a:t>歲。有《張愛玲全集》行世。</a:t>
            </a:r>
          </a:p>
        </p:txBody>
      </p:sp>
      <p:pic>
        <p:nvPicPr>
          <p:cNvPr id="179" name="图片 3" descr="图片 3"/>
          <p:cNvPicPr>
            <a:picLocks noChangeAspect="1"/>
          </p:cNvPicPr>
          <p:nvPr/>
        </p:nvPicPr>
        <p:blipFill>
          <a:blip r:embed="rId2">
            <a:extLst/>
          </a:blip>
          <a:stretch>
            <a:fillRect/>
          </a:stretch>
        </p:blipFill>
        <p:spPr>
          <a:xfrm>
            <a:off x="948055" y="889635"/>
            <a:ext cx="4503421" cy="558863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内容占位符 2"/>
          <p:cNvSpPr txBox="1"/>
          <p:nvPr>
            <p:ph type="body" sz="half" idx="1"/>
          </p:nvPr>
        </p:nvSpPr>
        <p:spPr>
          <a:xfrm>
            <a:off x="669924" y="1089659"/>
            <a:ext cx="5274947" cy="5299712"/>
          </a:xfrm>
          <a:prstGeom prst="rect">
            <a:avLst/>
          </a:prstGeom>
        </p:spPr>
        <p:txBody>
          <a:bodyPr/>
          <a:lstStyle/>
          <a:p>
            <a:pPr marL="219455" indent="-219455" defTabSz="877823">
              <a:spcBef>
                <a:spcPts val="900"/>
              </a:spcBef>
              <a:defRPr b="1" spc="96" sz="2304"/>
            </a:pPr>
            <a:r>
              <a:rPr>
                <a:latin typeface="微软雅黑"/>
                <a:ea typeface="微软雅黑"/>
                <a:cs typeface="微软雅黑"/>
                <a:sym typeface="微软雅黑"/>
              </a:rPr>
              <a:t>三毛</a:t>
            </a:r>
            <a:r>
              <a:rPr b="0">
                <a:latin typeface="微软雅黑"/>
                <a:ea typeface="微软雅黑"/>
                <a:cs typeface="微软雅黑"/>
                <a:sym typeface="微软雅黑"/>
              </a:rPr>
              <a:t>（</a:t>
            </a:r>
            <a:r>
              <a:rPr b="0"/>
              <a:t>1943</a:t>
            </a:r>
            <a:r>
              <a:rPr b="0">
                <a:latin typeface="微软雅黑"/>
                <a:ea typeface="微软雅黑"/>
                <a:cs typeface="微软雅黑"/>
                <a:sym typeface="微软雅黑"/>
              </a:rPr>
              <a:t>年</a:t>
            </a:r>
            <a:r>
              <a:rPr b="0"/>
              <a:t>3</a:t>
            </a:r>
            <a:r>
              <a:rPr b="0">
                <a:latin typeface="微软雅黑"/>
                <a:ea typeface="微软雅黑"/>
                <a:cs typeface="微软雅黑"/>
                <a:sym typeface="微软雅黑"/>
              </a:rPr>
              <a:t>月</a:t>
            </a:r>
            <a:r>
              <a:rPr b="0"/>
              <a:t>26</a:t>
            </a:r>
            <a:r>
              <a:rPr b="0">
                <a:latin typeface="微软雅黑"/>
                <a:ea typeface="微软雅黑"/>
                <a:cs typeface="微软雅黑"/>
                <a:sym typeface="微软雅黑"/>
              </a:rPr>
              <a:t>日－</a:t>
            </a:r>
            <a:r>
              <a:rPr b="0"/>
              <a:t>1991</a:t>
            </a:r>
            <a:r>
              <a:rPr b="0">
                <a:latin typeface="微软雅黑"/>
                <a:ea typeface="微软雅黑"/>
                <a:cs typeface="微软雅黑"/>
                <a:sym typeface="微软雅黑"/>
              </a:rPr>
              <a:t>年</a:t>
            </a:r>
            <a:r>
              <a:rPr b="0"/>
              <a:t>1</a:t>
            </a:r>
            <a:r>
              <a:rPr b="0">
                <a:latin typeface="微软雅黑"/>
                <a:ea typeface="微软雅黑"/>
                <a:cs typeface="微软雅黑"/>
                <a:sym typeface="微软雅黑"/>
              </a:rPr>
              <a:t>月</a:t>
            </a:r>
            <a:r>
              <a:rPr b="0"/>
              <a:t>4</a:t>
            </a:r>
            <a:r>
              <a:rPr b="0">
                <a:latin typeface="微软雅黑"/>
                <a:ea typeface="微软雅黑"/>
                <a:cs typeface="微软雅黑"/>
                <a:sym typeface="微软雅黑"/>
              </a:rPr>
              <a:t>日），出生於重慶，成長於臺北市，曾先後就讀於臺灣臺北中國文化學院哲學系、西班牙馬德里大學文哲學院、德國歌德語文學院，是臺灣</a:t>
            </a:r>
            <a:r>
              <a:rPr b="0"/>
              <a:t>1970</a:t>
            </a:r>
            <a:r>
              <a:rPr b="0">
                <a:latin typeface="微软雅黑"/>
                <a:ea typeface="微软雅黑"/>
                <a:cs typeface="微软雅黑"/>
                <a:sym typeface="微软雅黑"/>
              </a:rPr>
              <a:t>至</a:t>
            </a:r>
            <a:r>
              <a:rPr b="0"/>
              <a:t>1980</a:t>
            </a:r>
            <a:r>
              <a:rPr b="0">
                <a:latin typeface="微软雅黑"/>
                <a:ea typeface="微软雅黑"/>
                <a:cs typeface="微软雅黑"/>
                <a:sym typeface="微软雅黑"/>
              </a:rPr>
              <a:t>年代的</a:t>
            </a:r>
            <a:r>
              <a:rPr>
                <a:latin typeface="微软雅黑"/>
                <a:ea typeface="微软雅黑"/>
                <a:cs typeface="微软雅黑"/>
                <a:sym typeface="微软雅黑"/>
              </a:rPr>
              <a:t>著名作家</a:t>
            </a:r>
            <a:r>
              <a:rPr b="0">
                <a:latin typeface="微软雅黑"/>
                <a:ea typeface="微软雅黑"/>
                <a:cs typeface="微软雅黑"/>
                <a:sym typeface="微软雅黑"/>
              </a:rPr>
              <a:t>。</a:t>
            </a:r>
            <a:r>
              <a:rPr b="0"/>
              <a:t>1970</a:t>
            </a:r>
            <a:r>
              <a:rPr b="0">
                <a:latin typeface="微软雅黑"/>
                <a:ea typeface="微软雅黑"/>
                <a:cs typeface="微软雅黑"/>
                <a:sym typeface="微软雅黑"/>
              </a:rPr>
              <a:t>年代以其在撒哈拉沙漠的生活及見聞為背景，以幽默的文筆發表充滿異國風情的散文作品成名，其讀者遍佈全世界華人社群。</a:t>
            </a:r>
          </a:p>
        </p:txBody>
      </p:sp>
      <p:pic>
        <p:nvPicPr>
          <p:cNvPr id="182" name="图片 3" descr="图片 3"/>
          <p:cNvPicPr>
            <a:picLocks noChangeAspect="1"/>
          </p:cNvPicPr>
          <p:nvPr/>
        </p:nvPicPr>
        <p:blipFill>
          <a:blip r:embed="rId2">
            <a:extLst/>
          </a:blip>
          <a:stretch>
            <a:fillRect/>
          </a:stretch>
        </p:blipFill>
        <p:spPr>
          <a:xfrm>
            <a:off x="6705600" y="739775"/>
            <a:ext cx="4314191" cy="5753100"/>
          </a:xfrm>
          <a:prstGeom prst="rect">
            <a:avLst/>
          </a:prstGeom>
          <a:ln w="12700">
            <a:miter lim="400000"/>
          </a:ln>
        </p:spPr>
      </p:pic>
      <p:sp>
        <p:nvSpPr>
          <p:cNvPr id="183" name="标题 6"/>
          <p:cNvSpPr txBox="1"/>
          <p:nvPr>
            <p:ph type="title"/>
          </p:nvPr>
        </p:nvSpPr>
        <p:spPr>
          <a:xfrm>
            <a:off x="669924" y="254634"/>
            <a:ext cx="5792472" cy="647701"/>
          </a:xfrm>
          <a:prstGeom prst="rect">
            <a:avLst/>
          </a:prstGeom>
        </p:spPr>
        <p:txBody>
          <a:bodyPr/>
          <a:lstStyle>
            <a:lvl1pPr defTabSz="740663">
              <a:defRPr spc="162" sz="3240">
                <a:latin typeface="微软雅黑"/>
                <a:ea typeface="微软雅黑"/>
                <a:cs typeface="微软雅黑"/>
                <a:sym typeface="微软雅黑"/>
              </a:defRPr>
            </a:lvl1pPr>
          </a:lstStyle>
          <a:p>
            <a:pPr/>
            <a:r>
              <a:t>現代著名女作家三毛</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85" name="标题 1"/>
          <p:cNvSpPr txBox="1"/>
          <p:nvPr>
            <p:ph type="title"/>
          </p:nvPr>
        </p:nvSpPr>
        <p:spPr>
          <a:xfrm>
            <a:off x="478790" y="270509"/>
            <a:ext cx="4002405" cy="676911"/>
          </a:xfrm>
          <a:prstGeom prst="rect">
            <a:avLst/>
          </a:prstGeom>
        </p:spPr>
        <p:txBody>
          <a:bodyPr/>
          <a:lstStyle>
            <a:lvl1pPr defTabSz="768095">
              <a:defRPr spc="168" sz="3359">
                <a:latin typeface="微软雅黑"/>
                <a:ea typeface="微软雅黑"/>
                <a:cs typeface="微软雅黑"/>
                <a:sym typeface="微软雅黑"/>
              </a:defRPr>
            </a:lvl1pPr>
          </a:lstStyle>
          <a:p>
            <a:pPr>
              <a:defRPr>
                <a:latin typeface="Arial"/>
                <a:ea typeface="Arial"/>
                <a:cs typeface="Arial"/>
                <a:sym typeface="Arial"/>
              </a:defRPr>
            </a:pPr>
            <a:r>
              <a:rPr>
                <a:latin typeface="微软雅黑"/>
                <a:ea typeface="微软雅黑"/>
                <a:cs typeface="微软雅黑"/>
                <a:sym typeface="微软雅黑"/>
              </a:rPr>
              <a:t>中国锦鲤杨超越</a:t>
            </a:r>
          </a:p>
        </p:txBody>
      </p:sp>
      <p:sp>
        <p:nvSpPr>
          <p:cNvPr id="186" name="内容占位符 2"/>
          <p:cNvSpPr txBox="1"/>
          <p:nvPr>
            <p:ph type="body" sz="half" idx="1"/>
          </p:nvPr>
        </p:nvSpPr>
        <p:spPr>
          <a:xfrm>
            <a:off x="281940" y="1056639"/>
            <a:ext cx="5561330" cy="5041267"/>
          </a:xfrm>
          <a:prstGeom prst="rect">
            <a:avLst/>
          </a:prstGeom>
        </p:spPr>
        <p:txBody>
          <a:bodyPr/>
          <a:lstStyle/>
          <a:p>
            <a:pPr marL="208026" indent="-208026" defTabSz="832104">
              <a:spcBef>
                <a:spcPts val="900"/>
              </a:spcBef>
              <a:defRPr spc="91" sz="2184"/>
            </a:pPr>
            <a:r>
              <a:t>20</a:t>
            </a:r>
            <a:r>
              <a:rPr>
                <a:latin typeface="微软雅黑"/>
                <a:ea typeface="微软雅黑"/>
                <a:cs typeface="微软雅黑"/>
                <a:sym typeface="微软雅黑"/>
              </a:rPr>
              <a:t>歲的</a:t>
            </a:r>
            <a:r>
              <a:rPr b="1">
                <a:latin typeface="微软雅黑"/>
                <a:ea typeface="微软雅黑"/>
                <a:cs typeface="微软雅黑"/>
                <a:sym typeface="微软雅黑"/>
              </a:rPr>
              <a:t>楊超越</a:t>
            </a:r>
            <a:r>
              <a:rPr>
                <a:latin typeface="微软雅黑"/>
                <a:ea typeface="微软雅黑"/>
                <a:cs typeface="微软雅黑"/>
                <a:sym typeface="微软雅黑"/>
              </a:rPr>
              <a:t>因去年參加選秀節目《創造</a:t>
            </a:r>
            <a:r>
              <a:t>101</a:t>
            </a:r>
            <a:r>
              <a:rPr>
                <a:latin typeface="微软雅黑"/>
                <a:ea typeface="微软雅黑"/>
                <a:cs typeface="微软雅黑"/>
                <a:sym typeface="微软雅黑"/>
              </a:rPr>
              <a:t>》爆紅，成為偶像女團「火箭少女</a:t>
            </a:r>
            <a:r>
              <a:t>101</a:t>
            </a:r>
            <a:r>
              <a:rPr>
                <a:latin typeface="微软雅黑"/>
                <a:ea typeface="微软雅黑"/>
                <a:cs typeface="微软雅黑"/>
                <a:sym typeface="微软雅黑"/>
              </a:rPr>
              <a:t>」的一員。媒體紛紛評論，楊超越在一夜之間，完成了「從草根階層到頂級流量的逆襲」。</a:t>
            </a:r>
            <a:endParaRPr spc="136"/>
          </a:p>
          <a:p>
            <a:pPr marL="208026" indent="-208026" defTabSz="832104">
              <a:spcBef>
                <a:spcPts val="900"/>
              </a:spcBef>
              <a:defRPr spc="91" sz="2184"/>
            </a:pPr>
            <a:r>
              <a:rPr>
                <a:latin typeface="微软雅黑"/>
                <a:ea typeface="微软雅黑"/>
                <a:cs typeface="微软雅黑"/>
                <a:sym typeface="微软雅黑"/>
              </a:rPr>
              <a:t>錦鯉人設最初出現在圍繞創造</a:t>
            </a:r>
            <a:r>
              <a:t>101</a:t>
            </a:r>
            <a:r>
              <a:rPr>
                <a:latin typeface="微软雅黑"/>
                <a:ea typeface="微软雅黑"/>
                <a:cs typeface="微软雅黑"/>
                <a:sym typeface="微软雅黑"/>
              </a:rPr>
              <a:t>選手之間競爭製造出的輿論戰中，原詞是</a:t>
            </a:r>
            <a:r>
              <a:rPr b="1"/>
              <a:t>"</a:t>
            </a:r>
            <a:r>
              <a:rPr b="1">
                <a:latin typeface="微软雅黑"/>
                <a:ea typeface="微软雅黑"/>
                <a:cs typeface="微软雅黑"/>
                <a:sym typeface="微软雅黑"/>
              </a:rPr>
              <a:t>轉發這個楊超越，不用努力也可以得第三</a:t>
            </a:r>
            <a:r>
              <a:rPr b="1"/>
              <a:t>"</a:t>
            </a:r>
            <a:r>
              <a:rPr>
                <a:latin typeface="微软雅黑"/>
                <a:ea typeface="微软雅黑"/>
                <a:cs typeface="微软雅黑"/>
                <a:sym typeface="微软雅黑"/>
              </a:rPr>
              <a:t>。為反對楊超越的人拿來諷刺她不努力的，目的是用道德的大棒打擊她。</a:t>
            </a:r>
          </a:p>
        </p:txBody>
      </p:sp>
      <p:pic>
        <p:nvPicPr>
          <p:cNvPr id="187" name="图片 5" descr="图片 5"/>
          <p:cNvPicPr>
            <a:picLocks noChangeAspect="1"/>
          </p:cNvPicPr>
          <p:nvPr/>
        </p:nvPicPr>
        <p:blipFill>
          <a:blip r:embed="rId2">
            <a:extLst/>
          </a:blip>
          <a:stretch>
            <a:fillRect/>
          </a:stretch>
        </p:blipFill>
        <p:spPr>
          <a:xfrm>
            <a:off x="5843270" y="182879"/>
            <a:ext cx="5909310" cy="649224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文本框 3"/>
          <p:cNvSpPr txBox="1"/>
          <p:nvPr/>
        </p:nvSpPr>
        <p:spPr>
          <a:xfrm>
            <a:off x="1002664" y="2015489"/>
            <a:ext cx="10438132" cy="20188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5400"/>
            </a:pPr>
            <a:r>
              <a:t>PART 2</a:t>
            </a:r>
            <a:r>
              <a:rPr>
                <a:latin typeface="微软雅黑"/>
                <a:ea typeface="微软雅黑"/>
                <a:cs typeface="微软雅黑"/>
                <a:sym typeface="微软雅黑"/>
              </a:rPr>
              <a:t>：分享經歷</a:t>
            </a:r>
          </a:p>
          <a:p>
            <a:pPr algn="ctr">
              <a:defRPr b="1" sz="5400"/>
            </a:pPr>
            <a:r>
              <a:rPr>
                <a:latin typeface="微软雅黑"/>
                <a:ea typeface="微软雅黑"/>
                <a:cs typeface="微软雅黑"/>
                <a:sym typeface="微软雅黑"/>
              </a:rPr>
              <a:t>談一談對性別歧視的經歷或看法</a:t>
            </a:r>
          </a:p>
        </p:txBody>
      </p:sp>
      <p:sp>
        <p:nvSpPr>
          <p:cNvPr id="190" name="文本框 1"/>
          <p:cNvSpPr txBox="1"/>
          <p:nvPr/>
        </p:nvSpPr>
        <p:spPr>
          <a:xfrm>
            <a:off x="3820159" y="4874259"/>
            <a:ext cx="480250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https://m.weibo.cn/detail/3950453576304116</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主题​​">
  <a:themeElements>
    <a:clrScheme name="Office 主题​​">
      <a:dk1>
        <a:srgbClr val="000000"/>
      </a:dk1>
      <a:lt1>
        <a:srgbClr val="FFD8D4"/>
      </a:lt1>
      <a:dk2>
        <a:srgbClr val="A7A7A7"/>
      </a:dk2>
      <a:lt2>
        <a:srgbClr val="535353"/>
      </a:lt2>
      <a:accent1>
        <a:srgbClr val="FF8783"/>
      </a:accent1>
      <a:accent2>
        <a:srgbClr val="A57451"/>
      </a:accent2>
      <a:accent3>
        <a:srgbClr val="F7A29F"/>
      </a:accent3>
      <a:accent4>
        <a:srgbClr val="F8C85E"/>
      </a:accent4>
      <a:accent5>
        <a:srgbClr val="8F4C49"/>
      </a:accent5>
      <a:accent6>
        <a:srgbClr val="5C412D"/>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主题​​">
  <a:themeElements>
    <a:clrScheme name="Office 主题​​">
      <a:dk1>
        <a:srgbClr val="000000"/>
      </a:dk1>
      <a:lt1>
        <a:srgbClr val="FFFFFF"/>
      </a:lt1>
      <a:dk2>
        <a:srgbClr val="A7A7A7"/>
      </a:dk2>
      <a:lt2>
        <a:srgbClr val="535353"/>
      </a:lt2>
      <a:accent1>
        <a:srgbClr val="FF8783"/>
      </a:accent1>
      <a:accent2>
        <a:srgbClr val="A57451"/>
      </a:accent2>
      <a:accent3>
        <a:srgbClr val="F7A29F"/>
      </a:accent3>
      <a:accent4>
        <a:srgbClr val="F8C85E"/>
      </a:accent4>
      <a:accent5>
        <a:srgbClr val="8F4C49"/>
      </a:accent5>
      <a:accent6>
        <a:srgbClr val="5C412D"/>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