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41"/>
  </p:notesMasterIdLst>
  <p:sldIdLst>
    <p:sldId id="257" r:id="rId4"/>
    <p:sldId id="259" r:id="rId5"/>
    <p:sldId id="273" r:id="rId6"/>
    <p:sldId id="274" r:id="rId7"/>
    <p:sldId id="271" r:id="rId8"/>
    <p:sldId id="267" r:id="rId9"/>
    <p:sldId id="275" r:id="rId10"/>
    <p:sldId id="280" r:id="rId11"/>
    <p:sldId id="276" r:id="rId12"/>
    <p:sldId id="277" r:id="rId13"/>
    <p:sldId id="282" r:id="rId14"/>
    <p:sldId id="283" r:id="rId15"/>
    <p:sldId id="284" r:id="rId16"/>
    <p:sldId id="285" r:id="rId17"/>
    <p:sldId id="286" r:id="rId18"/>
    <p:sldId id="287" r:id="rId19"/>
    <p:sldId id="288" r:id="rId20"/>
    <p:sldId id="289" r:id="rId21"/>
    <p:sldId id="290" r:id="rId22"/>
    <p:sldId id="291" r:id="rId23"/>
    <p:sldId id="279" r:id="rId24"/>
    <p:sldId id="281" r:id="rId25"/>
    <p:sldId id="265" r:id="rId26"/>
    <p:sldId id="292" r:id="rId27"/>
    <p:sldId id="293" r:id="rId28"/>
    <p:sldId id="294" r:id="rId29"/>
    <p:sldId id="295" r:id="rId30"/>
    <p:sldId id="296" r:id="rId31"/>
    <p:sldId id="297" r:id="rId32"/>
    <p:sldId id="298" r:id="rId33"/>
    <p:sldId id="299" r:id="rId34"/>
    <p:sldId id="300" r:id="rId35"/>
    <p:sldId id="301" r:id="rId36"/>
    <p:sldId id="302" r:id="rId37"/>
    <p:sldId id="303" r:id="rId38"/>
    <p:sldId id="260" r:id="rId39"/>
    <p:sldId id="263" r:id="rId40"/>
  </p:sldIdLst>
  <p:sldSz cx="12192000" cy="6858000"/>
  <p:notesSz cx="6858000" cy="9144000"/>
  <p:embeddedFontLst>
    <p:embeddedFont>
      <p:font typeface="Mistral" panose="03090702030407020403" pitchFamily="66" charset="0"/>
      <p:regular r:id="rId42"/>
    </p:embeddedFont>
    <p:embeddedFont>
      <p:font typeface="Wingdings 2" panose="05020102010507070707" pitchFamily="18" charset="2"/>
      <p:regular r:id="rId43"/>
    </p:embeddedFont>
    <p:embeddedFont>
      <p:font typeface="Calibri" panose="020F0502020204030204" pitchFamily="34" charset="0"/>
      <p:regular r:id="rId44"/>
      <p:bold r:id="rId45"/>
      <p:italic r:id="rId46"/>
      <p:boldItalic r:id="rId47"/>
    </p:embeddedFont>
    <p:embeddedFont>
      <p:font typeface="幼圆" panose="02020500000000000000" charset="-122"/>
      <p:regular r:id="rId48"/>
    </p:embeddedFont>
    <p:embeddedFont>
      <p:font typeface="华文新魏" panose="02020500000000000000" charset="-122"/>
      <p:regular r:id="rId49"/>
    </p:embeddedFont>
    <p:embeddedFont>
      <p:font typeface="仿宋" panose="02020500000000000000" charset="-122"/>
      <p:regular r:id="rId50"/>
    </p:embeddedFont>
    <p:embeddedFont>
      <p:font typeface="Montez" panose="02020500000000000000" charset="0"/>
      <p:regular r:id="rId51"/>
    </p:embeddedFont>
    <p:embeddedFont>
      <p:font typeface="Calibri Light" panose="020F0302020204030204" pitchFamily="34" charset="0"/>
      <p:regular r:id="rId52"/>
      <p:italic r:id="rId53"/>
    </p:embeddedFont>
    <p:embeddedFont>
      <p:font typeface="华文楷体" panose="02020500000000000000" charset="-122"/>
      <p:regular r:id="rId54"/>
    </p:embeddedFont>
    <p:embeddedFont>
      <p:font typeface="MS PMincho" panose="02020600040205080304" pitchFamily="18" charset="-128"/>
      <p:regular r:id="rId55"/>
    </p:embeddedFont>
    <p:embeddedFont>
      <p:font typeface="宋体" panose="02010600030101010101" pitchFamily="2" charset="-122"/>
      <p:regular r:id="rId56"/>
    </p:embeddedFont>
    <p:embeddedFont>
      <p:font typeface="Bitter" panose="02020500000000000000" charset="0"/>
      <p:regular r:id="rId57"/>
    </p:embeddedFont>
  </p:embeddedFont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092">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F296C0"/>
    <a:srgbClr val="FEC2C9"/>
    <a:srgbClr val="E84C93"/>
    <a:srgbClr val="FFEBED"/>
    <a:srgbClr val="FB3B52"/>
    <a:srgbClr val="E39351"/>
    <a:srgbClr val="A9ABAD"/>
    <a:srgbClr val="7D80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89" autoAdjust="0"/>
  </p:normalViewPr>
  <p:slideViewPr>
    <p:cSldViewPr snapToGrid="0">
      <p:cViewPr varScale="1">
        <p:scale>
          <a:sx n="81" d="100"/>
          <a:sy n="81" d="100"/>
        </p:scale>
        <p:origin x="96" y="552"/>
      </p:cViewPr>
      <p:guideLst>
        <p:guide orient="horz" pos="2092"/>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5.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页眉占位符 1"/>
          <p:cNvSpPr>
            <a:spLocks noGrp="1" noChangeArrowheads="1"/>
          </p:cNvSpPr>
          <p:nvPr>
            <p:ph type="hdr" sz="quarter"/>
          </p:nvPr>
        </p:nvSpPr>
        <p:spPr bwMode="auto">
          <a:xfrm>
            <a:off x="0"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1" hangingPunct="1">
              <a:buFont typeface="Arial" panose="020B0604020202020204" pitchFamily="34" charset="0"/>
              <a:buNone/>
              <a:defRPr sz="1200"/>
            </a:lvl1pPr>
          </a:lstStyle>
          <a:p>
            <a:pPr>
              <a:defRPr/>
            </a:pPr>
            <a:endParaRPr lang="zh-CN" altLang="en-US"/>
          </a:p>
        </p:txBody>
      </p:sp>
      <p:sp>
        <p:nvSpPr>
          <p:cNvPr id="3075" name="日期占位符 2"/>
          <p:cNvSpPr>
            <a:spLocks noGrp="1" noChangeArrowheads="1"/>
          </p:cNvSpPr>
          <p:nvPr>
            <p:ph type="dt" idx="1"/>
          </p:nvPr>
        </p:nvSpPr>
        <p:spPr bwMode="auto">
          <a:xfrm>
            <a:off x="3884613"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r" eaLnBrk="1" hangingPunct="1">
              <a:buFont typeface="Arial" panose="020B0604020202020204" pitchFamily="34" charset="0"/>
              <a:buNone/>
              <a:defRPr sz="1200"/>
            </a:lvl1pPr>
          </a:lstStyle>
          <a:p>
            <a:pPr>
              <a:defRPr/>
            </a:pPr>
            <a:fld id="{05879FEC-6FF0-4538-A654-0E89EDA35FA7}" type="datetimeFigureOut">
              <a:rPr lang="zh-CN" altLang="en-US"/>
              <a:t>2019/2/19</a:t>
            </a:fld>
            <a:endParaRPr lang="zh-CN" altLang="en-US"/>
          </a:p>
        </p:txBody>
      </p:sp>
      <p:sp>
        <p:nvSpPr>
          <p:cNvPr id="20484" name="幻灯片图像占位符 3"/>
          <p:cNvSpPr>
            <a:spLocks noGrp="1" noRot="1" noChangeAspect="1" noChangeArrowheads="1"/>
          </p:cNvSpPr>
          <p:nvPr>
            <p:ph type="sldImg" idx="2"/>
          </p:nvPr>
        </p:nvSpPr>
        <p:spPr bwMode="auto">
          <a:xfrm>
            <a:off x="685800" y="1143000"/>
            <a:ext cx="5486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077" name="备注占位符 4"/>
          <p:cNvSpPr>
            <a:spLocks noGrp="1" noChangeArrowheads="1"/>
          </p:cNvSpPr>
          <p:nvPr>
            <p:ph type="body" sz="quarter" idx="3"/>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3078" name="页脚占位符 5"/>
          <p:cNvSpPr>
            <a:spLocks noGrp="1" noChangeArrowheads="1"/>
          </p:cNvSpPr>
          <p:nvPr>
            <p:ph type="ftr" sz="quarter" idx="4"/>
          </p:nvPr>
        </p:nvSpPr>
        <p:spPr bwMode="auto">
          <a:xfrm>
            <a:off x="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eaLnBrk="1" hangingPunct="1">
              <a:buFont typeface="Arial" panose="020B0604020202020204" pitchFamily="34" charset="0"/>
              <a:buNone/>
              <a:defRPr sz="1200"/>
            </a:lvl1pPr>
          </a:lstStyle>
          <a:p>
            <a:pPr>
              <a:defRPr/>
            </a:pPr>
            <a:endParaRPr lang="zh-CN" altLang="en-US"/>
          </a:p>
        </p:txBody>
      </p:sp>
      <p:sp>
        <p:nvSpPr>
          <p:cNvPr id="3079" name="灯片编号占位符 6"/>
          <p:cNvSpPr>
            <a:spLocks noGrp="1" noChangeArrowheads="1"/>
          </p:cNvSpPr>
          <p:nvPr>
            <p:ph type="sldNum" sz="quarter" idx="5"/>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algn="r" eaLnBrk="1" hangingPunct="1">
              <a:buFont typeface="Arial" panose="020B0604020202020204" pitchFamily="34" charset="0"/>
              <a:buNone/>
              <a:defRPr sz="1200"/>
            </a:lvl1pPr>
          </a:lstStyle>
          <a:p>
            <a:pPr>
              <a:defRPr/>
            </a:pPr>
            <a:fld id="{8B58F306-1463-4921-820C-C376A7C78B87}" type="slidenum">
              <a:rPr lang="zh-CN" altLang="en-US"/>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p:cNvSpPr>
            <a:spLocks noGrp="1" noChangeArrowheads="1"/>
          </p:cNvSpPr>
          <p:nvPr>
            <p:ph type="dt" sz="half" idx="10"/>
          </p:nvPr>
        </p:nvSpPr>
        <p:spPr/>
        <p:txBody>
          <a:bodyPr/>
          <a:lstStyle>
            <a:lvl1pPr>
              <a:defRPr/>
            </a:lvl1pPr>
          </a:lstStyle>
          <a:p>
            <a:pPr>
              <a:defRPr/>
            </a:pPr>
            <a:fld id="{F27F5A09-F818-4866-95C3-E79586972569}" type="datetimeFigureOut">
              <a:rPr lang="zh-CN" altLang="en-US"/>
              <a:t>2019/2/19</a:t>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1CB1404B-1561-431F-9F49-550DA4ACFAC7}" type="slidenum">
              <a:rPr lang="zh-CN" altLang="en-US"/>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p:txBody>
          <a:bodyPr/>
          <a:lstStyle>
            <a:lvl1pPr>
              <a:defRPr/>
            </a:lvl1pPr>
          </a:lstStyle>
          <a:p>
            <a:pPr>
              <a:defRPr/>
            </a:pPr>
            <a:fld id="{E5DD87FA-42F7-4220-9BF3-F98BC5B88AB3}" type="datetimeFigureOut">
              <a:rPr lang="zh-CN" altLang="en-US"/>
              <a:t>2019/2/19</a:t>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D8AFB50C-43DA-43A5-B419-E567E2537AFF}" type="slidenum">
              <a:rPr lang="zh-CN" altLang="en-US"/>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p:txBody>
          <a:bodyPr/>
          <a:lstStyle>
            <a:lvl1pPr>
              <a:defRPr/>
            </a:lvl1pPr>
          </a:lstStyle>
          <a:p>
            <a:pPr>
              <a:defRPr/>
            </a:pPr>
            <a:fld id="{ADC8C7F4-42AE-44C4-A73B-7C53A68EF696}" type="datetimeFigureOut">
              <a:rPr lang="zh-CN" altLang="en-US"/>
              <a:t>2019/2/19</a:t>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F65CA8FA-43BE-4985-AFBA-41FB8A606099}" type="slidenum">
              <a:rPr lang="zh-CN" altLang="en-US"/>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p:txBody>
          <a:bodyPr/>
          <a:lstStyle>
            <a:lvl1pPr>
              <a:defRPr/>
            </a:lvl1pPr>
          </a:lstStyle>
          <a:p>
            <a:pPr>
              <a:defRPr/>
            </a:pPr>
            <a:fld id="{F276FD4E-B4DD-4EF8-B508-77EE9ABCF880}" type="datetimeFigureOut">
              <a:rPr lang="zh-CN" altLang="en-US"/>
              <a:t>2019/2/19</a:t>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DD6055B9-0698-4A54-8FC3-636601EE2AEC}" type="slidenum">
              <a:rPr lang="zh-CN" altLang="en-US"/>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9"/>
          <p:cNvPicPr>
            <a:picLocks noChangeAspect="1"/>
          </p:cNvPicPr>
          <p:nvPr/>
        </p:nvPicPr>
        <p:blipFill>
          <a:blip r:embed="rId2" cstate="email"/>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0"/>
          <p:cNvPicPr>
            <a:picLocks noChangeAspect="1"/>
          </p:cNvPicPr>
          <p:nvPr/>
        </p:nvPicPr>
        <p:blipFill>
          <a:blip r:embed="rId3" cstate="email"/>
          <a:srcRect/>
          <a:stretch>
            <a:fillRect/>
          </a:stretch>
        </p:blipFill>
        <p:spPr bwMode="auto">
          <a:xfrm>
            <a:off x="2473325" y="261938"/>
            <a:ext cx="6391275"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82700" y="4546600"/>
            <a:ext cx="9906000" cy="679094"/>
          </a:xfrm>
        </p:spPr>
        <p:txBody>
          <a:bodyPr>
            <a:normAutofit/>
          </a:bodyPr>
          <a:lstStyle>
            <a:lvl1pPr algn="ctr">
              <a:lnSpc>
                <a:spcPct val="80000"/>
              </a:lnSpc>
              <a:defRPr sz="4800" b="0" i="0">
                <a:solidFill>
                  <a:schemeClr val="accent1"/>
                </a:solidFill>
                <a:effectLst>
                  <a:outerShdw dist="25400" dir="5400000" algn="t" rotWithShape="0">
                    <a:srgbClr val="E88302">
                      <a:alpha val="54000"/>
                    </a:srgbClr>
                  </a:outerShdw>
                </a:effectLst>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282700" y="5365798"/>
            <a:ext cx="9906000" cy="567117"/>
          </a:xfrm>
        </p:spPr>
        <p:txBody>
          <a:bodyPr>
            <a:normAutofit/>
          </a:bodyPr>
          <a:lstStyle>
            <a:lvl1pPr marL="0" indent="0" algn="ctr">
              <a:buNone/>
              <a:defRPr sz="24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6" name="Date Placeholder 3"/>
          <p:cNvSpPr>
            <a:spLocks noGrp="1"/>
          </p:cNvSpPr>
          <p:nvPr>
            <p:ph type="dt" sz="half" idx="10"/>
          </p:nvPr>
        </p:nvSpPr>
        <p:spPr/>
        <p:txBody>
          <a:bodyPr/>
          <a:lstStyle>
            <a:lvl1pPr>
              <a:defRPr/>
            </a:lvl1pPr>
          </a:lstStyle>
          <a:p>
            <a:pPr>
              <a:defRPr/>
            </a:pPr>
            <a:fld id="{91D0A4B3-31E2-402D-A53A-2B74F9150C18}" type="datetimeFigureOut">
              <a:rPr lang="zh-CN" altLang="en-US"/>
              <a:t>2019/2/19</a:t>
            </a:fld>
            <a:endParaRPr lang="zh-CN" altLang="en-US"/>
          </a:p>
        </p:txBody>
      </p:sp>
      <p:sp>
        <p:nvSpPr>
          <p:cNvPr id="7" name="Footer Placeholder 4"/>
          <p:cNvSpPr>
            <a:spLocks noGrp="1"/>
          </p:cNvSpPr>
          <p:nvPr>
            <p:ph type="ftr" sz="quarter" idx="11"/>
          </p:nvPr>
        </p:nvSpPr>
        <p:spPr/>
        <p:txBody>
          <a:bodyPr/>
          <a:lstStyle>
            <a:lvl1pPr>
              <a:defRPr/>
            </a:lvl1pPr>
          </a:lstStyle>
          <a:p>
            <a:pPr>
              <a:defRPr/>
            </a:pPr>
            <a:endParaRPr lang="zh-CN" altLang="en-US"/>
          </a:p>
        </p:txBody>
      </p:sp>
      <p:sp>
        <p:nvSpPr>
          <p:cNvPr id="8" name="Slide Number Placeholder 5"/>
          <p:cNvSpPr>
            <a:spLocks noGrp="1"/>
          </p:cNvSpPr>
          <p:nvPr>
            <p:ph type="sldNum" sz="quarter" idx="12"/>
          </p:nvPr>
        </p:nvSpPr>
        <p:spPr/>
        <p:txBody>
          <a:bodyPr/>
          <a:lstStyle>
            <a:lvl1pPr>
              <a:defRPr/>
            </a:lvl1pPr>
          </a:lstStyle>
          <a:p>
            <a:pPr>
              <a:defRPr/>
            </a:pPr>
            <a:fld id="{9F922C64-A473-4DB9-9913-4D627EB50F39}" type="slidenum">
              <a:rPr lang="zh-CN" altLang="en-US"/>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p:txBody>
      </p:sp>
      <p:sp>
        <p:nvSpPr>
          <p:cNvPr id="4" name="Date Placeholder 3"/>
          <p:cNvSpPr>
            <a:spLocks noGrp="1"/>
          </p:cNvSpPr>
          <p:nvPr>
            <p:ph type="dt" sz="half" idx="10"/>
          </p:nvPr>
        </p:nvSpPr>
        <p:spPr/>
        <p:txBody>
          <a:bodyPr/>
          <a:lstStyle>
            <a:lvl1pPr>
              <a:defRPr/>
            </a:lvl1pPr>
          </a:lstStyle>
          <a:p>
            <a:pPr>
              <a:defRPr/>
            </a:pPr>
            <a:fld id="{77DC7081-EEFB-4308-A1A8-570F711FFD2B}" type="datetimeFigureOut">
              <a:rPr lang="zh-CN" altLang="en-US"/>
              <a:t>2019/2/19</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BAEA20AA-6C66-44FB-9A75-F91ED354D9A3}" type="slidenum">
              <a:rPr lang="zh-CN" altLang="en-US"/>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2786745"/>
            <a:ext cx="10515600" cy="1070339"/>
          </a:xfrm>
        </p:spPr>
        <p:txBody>
          <a:bodyPr/>
          <a:lstStyle>
            <a:lvl1pPr>
              <a:defRPr sz="3600">
                <a:solidFill>
                  <a:schemeClr val="accent1"/>
                </a:solidFill>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3884072"/>
            <a:ext cx="10515600" cy="1500187"/>
          </a:xfrm>
        </p:spPr>
        <p:txBody>
          <a:bodyPr/>
          <a:lstStyle>
            <a:lvl1pPr marL="0" indent="0">
              <a:buNone/>
              <a:defRPr sz="18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lvl1pPr>
              <a:defRPr/>
            </a:lvl1pPr>
          </a:lstStyle>
          <a:p>
            <a:pPr>
              <a:defRPr/>
            </a:pPr>
            <a:fld id="{7E88CB07-F004-44D0-9B86-B4434D046448}" type="datetimeFigureOut">
              <a:rPr lang="zh-CN" altLang="en-US"/>
              <a:t>2019/2/19</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6A13F958-A93B-43A1-9FF4-72939617DD75}" type="slidenum">
              <a:rPr lang="zh-CN" altLang="en-US"/>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3"/>
          <p:cNvSpPr>
            <a:spLocks noGrp="1"/>
          </p:cNvSpPr>
          <p:nvPr>
            <p:ph type="dt" sz="half" idx="10"/>
          </p:nvPr>
        </p:nvSpPr>
        <p:spPr/>
        <p:txBody>
          <a:bodyPr/>
          <a:lstStyle>
            <a:lvl1pPr>
              <a:defRPr/>
            </a:lvl1pPr>
          </a:lstStyle>
          <a:p>
            <a:pPr>
              <a:defRPr/>
            </a:pPr>
            <a:fld id="{6A503A4B-0E0F-42B6-A763-51ACA723E838}" type="datetimeFigureOut">
              <a:rPr lang="zh-CN" altLang="en-US"/>
              <a:t>2019/2/19</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6F019035-8CE8-4FF8-ADD4-D3C01D33C2CA}" type="slidenum">
              <a:rPr lang="zh-CN" altLang="en-US"/>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6172202"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3"/>
          <p:cNvSpPr>
            <a:spLocks noGrp="1"/>
          </p:cNvSpPr>
          <p:nvPr>
            <p:ph type="dt" sz="half" idx="10"/>
          </p:nvPr>
        </p:nvSpPr>
        <p:spPr/>
        <p:txBody>
          <a:bodyPr/>
          <a:lstStyle>
            <a:lvl1pPr>
              <a:defRPr/>
            </a:lvl1pPr>
          </a:lstStyle>
          <a:p>
            <a:pPr>
              <a:defRPr/>
            </a:pPr>
            <a:fld id="{C0E20DAF-9FA1-4983-810D-8ABA85BFCF79}" type="datetimeFigureOut">
              <a:rPr lang="zh-CN" altLang="en-US"/>
              <a:t>2019/2/19</a:t>
            </a:fld>
            <a:endParaRPr lang="zh-CN" altLang="en-US"/>
          </a:p>
        </p:txBody>
      </p:sp>
      <p:sp>
        <p:nvSpPr>
          <p:cNvPr id="8" name="Footer Placeholder 4"/>
          <p:cNvSpPr>
            <a:spLocks noGrp="1"/>
          </p:cNvSpPr>
          <p:nvPr>
            <p:ph type="ftr" sz="quarter" idx="11"/>
          </p:nvPr>
        </p:nvSpPr>
        <p:spPr/>
        <p:txBody>
          <a:bodyPr/>
          <a:lstStyle>
            <a:lvl1pPr>
              <a:defRPr/>
            </a:lvl1pPr>
          </a:lstStyle>
          <a:p>
            <a:pPr>
              <a:defRPr/>
            </a:pPr>
            <a:endParaRPr lang="zh-CN" altLang="en-US"/>
          </a:p>
        </p:txBody>
      </p:sp>
      <p:sp>
        <p:nvSpPr>
          <p:cNvPr id="9" name="Slide Number Placeholder 5"/>
          <p:cNvSpPr>
            <a:spLocks noGrp="1"/>
          </p:cNvSpPr>
          <p:nvPr>
            <p:ph type="sldNum" sz="quarter" idx="12"/>
          </p:nvPr>
        </p:nvSpPr>
        <p:spPr/>
        <p:txBody>
          <a:bodyPr/>
          <a:lstStyle>
            <a:lvl1pPr>
              <a:defRPr/>
            </a:lvl1pPr>
          </a:lstStyle>
          <a:p>
            <a:pPr>
              <a:defRPr/>
            </a:pPr>
            <a:fld id="{33D0C978-1F30-4F0A-87B6-A9565E1BABEB}" type="slidenum">
              <a:rPr lang="zh-CN" altLang="en-US"/>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lvl1pPr>
          </a:lstStyle>
          <a:p>
            <a:pPr>
              <a:defRPr/>
            </a:pPr>
            <a:fld id="{AD7ECCF5-DCB7-429E-8CE9-C65079047D1F}" type="datetimeFigureOut">
              <a:rPr lang="zh-CN" altLang="en-US"/>
              <a:t>2019/2/19</a:t>
            </a:fld>
            <a:endParaRPr lang="zh-CN" altLang="en-US"/>
          </a:p>
        </p:txBody>
      </p:sp>
      <p:sp>
        <p:nvSpPr>
          <p:cNvPr id="4" name="Footer Placeholder 4"/>
          <p:cNvSpPr>
            <a:spLocks noGrp="1"/>
          </p:cNvSpPr>
          <p:nvPr>
            <p:ph type="ftr" sz="quarter" idx="11"/>
          </p:nvPr>
        </p:nvSpPr>
        <p:spPr/>
        <p:txBody>
          <a:bodyPr/>
          <a:lstStyle>
            <a:lvl1pPr>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pPr>
              <a:defRPr/>
            </a:pPr>
            <a:fld id="{D171D97A-2E7D-459E-852A-F2B1609F35CD}" type="slidenum">
              <a:rPr lang="zh-CN" altLang="en-US"/>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0022953-0A8E-4403-80D4-DAF4DF8DCD40}" type="datetimeFigureOut">
              <a:rPr lang="zh-CN" altLang="en-US"/>
              <a:t>2019/2/19</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p:txBody>
          <a:bodyPr/>
          <a:lstStyle>
            <a:lvl1pPr>
              <a:defRPr/>
            </a:lvl1pPr>
          </a:lstStyle>
          <a:p>
            <a:pPr>
              <a:defRPr/>
            </a:pPr>
            <a:fld id="{EC4BA665-6901-490F-9363-58F51AAC622C}" type="slidenum">
              <a:rPr lang="zh-CN" altLang="en-US"/>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noChangeArrowheads="1"/>
          </p:cNvSpPr>
          <p:nvPr>
            <p:ph type="dt" sz="half" idx="10"/>
          </p:nvPr>
        </p:nvSpPr>
        <p:spPr/>
        <p:txBody>
          <a:bodyPr/>
          <a:lstStyle>
            <a:lvl1pPr>
              <a:defRPr/>
            </a:lvl1pPr>
          </a:lstStyle>
          <a:p>
            <a:pPr>
              <a:defRPr/>
            </a:pPr>
            <a:fld id="{45421F1C-2DCD-46A8-A21A-B5477E3CD045}" type="datetimeFigureOut">
              <a:rPr lang="zh-CN" altLang="en-US"/>
              <a:t>2019/2/19</a:t>
            </a:fld>
            <a:endParaRPr lang="zh-CN" alt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CD604E12-A3FC-4A16-BE44-7D230FD8744C}" type="slidenum">
              <a:rPr lang="zh-CN" altLang="en-US"/>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3"/>
          <p:cNvSpPr>
            <a:spLocks noGrp="1"/>
          </p:cNvSpPr>
          <p:nvPr>
            <p:ph type="dt" sz="half" idx="10"/>
          </p:nvPr>
        </p:nvSpPr>
        <p:spPr/>
        <p:txBody>
          <a:bodyPr/>
          <a:lstStyle>
            <a:lvl1pPr>
              <a:defRPr/>
            </a:lvl1pPr>
          </a:lstStyle>
          <a:p>
            <a:pPr>
              <a:defRPr/>
            </a:pPr>
            <a:fld id="{845F0B34-5794-4609-A708-0FF5F2EA1BBA}" type="datetimeFigureOut">
              <a:rPr lang="zh-CN" altLang="en-US"/>
              <a:t>2019/2/19</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AD9A017B-354E-4A7F-81DE-6A9F9A9ACC47}" type="slidenum">
              <a:rPr lang="zh-CN" altLang="en-US"/>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9"/>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3"/>
          <p:cNvSpPr>
            <a:spLocks noGrp="1"/>
          </p:cNvSpPr>
          <p:nvPr>
            <p:ph type="dt" sz="half" idx="10"/>
          </p:nvPr>
        </p:nvSpPr>
        <p:spPr/>
        <p:txBody>
          <a:bodyPr/>
          <a:lstStyle>
            <a:lvl1pPr>
              <a:defRPr/>
            </a:lvl1pPr>
          </a:lstStyle>
          <a:p>
            <a:pPr>
              <a:defRPr/>
            </a:pPr>
            <a:fld id="{03577E11-B6F2-4D3F-8B48-220CDFAA26C4}" type="datetimeFigureOut">
              <a:rPr lang="zh-CN" altLang="en-US"/>
              <a:t>2019/2/19</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C23BBEA7-91D3-416F-8BA4-47410C829D98}" type="slidenum">
              <a:rPr lang="zh-CN" altLang="en-US"/>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lvl1pPr>
              <a:defRPr/>
            </a:lvl1pPr>
          </a:lstStyle>
          <a:p>
            <a:pPr>
              <a:defRPr/>
            </a:pPr>
            <a:fld id="{B8664029-844F-4B91-A5AF-C112AA041B00}" type="datetimeFigureOut">
              <a:rPr lang="zh-CN" altLang="en-US"/>
              <a:t>2019/2/19</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51EC2DA5-A305-4E55-842E-2F9317A4F35F}" type="slidenum">
              <a:rPr lang="zh-CN" altLang="en-US"/>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lvl1pPr>
              <a:defRPr/>
            </a:lvl1pPr>
          </a:lstStyle>
          <a:p>
            <a:pPr>
              <a:defRPr/>
            </a:pPr>
            <a:fld id="{ED8BB829-330E-4E82-BE2B-CE0CC7E0B756}" type="datetimeFigureOut">
              <a:rPr lang="zh-CN" altLang="en-US"/>
              <a:t>2019/2/19</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888144C1-C4A9-49AC-B9F9-EFF958080931}" type="slidenum">
              <a:rPr lang="zh-CN" altLang="en-US"/>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noChangeArrowheads="1"/>
          </p:cNvSpPr>
          <p:nvPr>
            <p:ph type="dt" sz="half" idx="10"/>
          </p:nvPr>
        </p:nvSpPr>
        <p:spPr/>
        <p:txBody>
          <a:bodyPr/>
          <a:lstStyle>
            <a:lvl1pPr>
              <a:defRPr/>
            </a:lvl1pPr>
          </a:lstStyle>
          <a:p>
            <a:pPr>
              <a:defRPr/>
            </a:pPr>
            <a:fld id="{FAACDB8F-0378-4390-9602-79BA0F008F78}" type="datetimeFigureOut">
              <a:rPr lang="zh-CN" altLang="en-US"/>
              <a:t>2019/2/19</a:t>
            </a:fld>
            <a:endParaRPr lang="zh-CN" altLang="en-US"/>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C3D65460-B3DE-44E1-9FF8-920A2A594E59}" type="slidenum">
              <a:rPr lang="zh-CN" altLang="en-US"/>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noChangeArrowheads="1"/>
          </p:cNvSpPr>
          <p:nvPr>
            <p:ph type="dt" sz="half" idx="10"/>
          </p:nvPr>
        </p:nvSpPr>
        <p:spPr/>
        <p:txBody>
          <a:bodyPr/>
          <a:lstStyle>
            <a:lvl1pPr>
              <a:defRPr/>
            </a:lvl1pPr>
          </a:lstStyle>
          <a:p>
            <a:pPr>
              <a:defRPr/>
            </a:pPr>
            <a:fld id="{F70345B6-0521-49CF-A562-0BEE1B9B7B12}" type="datetimeFigureOut">
              <a:rPr lang="zh-CN" altLang="en-US"/>
              <a:t>2019/2/19</a:t>
            </a:fld>
            <a:endParaRPr lang="zh-CN" altLang="en-US"/>
          </a:p>
        </p:txBody>
      </p:sp>
      <p:sp>
        <p:nvSpPr>
          <p:cNvPr id="8"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p:txBody>
          <a:bodyPr/>
          <a:lstStyle>
            <a:lvl1pPr>
              <a:defRPr/>
            </a:lvl1pPr>
          </a:lstStyle>
          <a:p>
            <a:pPr>
              <a:defRPr/>
            </a:pPr>
            <a:fld id="{3CE0CDF9-BC13-4E79-B795-CDAEBEC65150}" type="slidenum">
              <a:rPr lang="zh-CN" altLang="en-US"/>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noChangeArrowheads="1"/>
          </p:cNvSpPr>
          <p:nvPr>
            <p:ph type="dt" sz="half" idx="10"/>
          </p:nvPr>
        </p:nvSpPr>
        <p:spPr/>
        <p:txBody>
          <a:bodyPr/>
          <a:lstStyle>
            <a:lvl1pPr>
              <a:defRPr/>
            </a:lvl1pPr>
          </a:lstStyle>
          <a:p>
            <a:pPr>
              <a:defRPr/>
            </a:pPr>
            <a:fld id="{08A3602E-6C79-4F95-8EF2-C87AF2DCEE59}" type="datetimeFigureOut">
              <a:rPr lang="zh-CN" altLang="en-US"/>
              <a:t>2019/2/19</a:t>
            </a:fld>
            <a:endParaRPr lang="zh-CN" altLang="en-US"/>
          </a:p>
        </p:txBody>
      </p:sp>
      <p:sp>
        <p:nvSpPr>
          <p:cNvPr id="4"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p:txBody>
          <a:bodyPr/>
          <a:lstStyle>
            <a:lvl1pPr>
              <a:defRPr/>
            </a:lvl1pPr>
          </a:lstStyle>
          <a:p>
            <a:pPr>
              <a:defRPr/>
            </a:pPr>
            <a:fld id="{213FFB0B-998E-41EA-87C6-BD5FE606C1E4}" type="slidenum">
              <a:rPr lang="zh-CN" altLang="en-US"/>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p:txBody>
          <a:bodyPr/>
          <a:lstStyle>
            <a:lvl1pPr>
              <a:defRPr/>
            </a:lvl1pPr>
          </a:lstStyle>
          <a:p>
            <a:pPr>
              <a:defRPr/>
            </a:pPr>
            <a:fld id="{75C952BF-28A6-482E-BB96-ADE1878C6681}" type="datetimeFigureOut">
              <a:rPr lang="zh-CN" altLang="en-US"/>
              <a:t>2019/2/19</a:t>
            </a:fld>
            <a:endParaRPr lang="zh-CN" altLang="en-US"/>
          </a:p>
        </p:txBody>
      </p:sp>
      <p:sp>
        <p:nvSpPr>
          <p:cNvPr id="3"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p:txBody>
          <a:bodyPr/>
          <a:lstStyle>
            <a:lvl1pPr>
              <a:defRPr/>
            </a:lvl1pPr>
          </a:lstStyle>
          <a:p>
            <a:pPr>
              <a:defRPr/>
            </a:pPr>
            <a:fld id="{022F01FC-F463-441B-A0E9-B10AFEEC0B1F}" type="slidenum">
              <a:rPr lang="zh-CN" altLang="en-US"/>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noChangeArrowheads="1"/>
          </p:cNvSpPr>
          <p:nvPr>
            <p:ph type="dt" sz="half" idx="10"/>
          </p:nvPr>
        </p:nvSpPr>
        <p:spPr/>
        <p:txBody>
          <a:bodyPr/>
          <a:lstStyle>
            <a:lvl1pPr>
              <a:defRPr/>
            </a:lvl1pPr>
          </a:lstStyle>
          <a:p>
            <a:pPr>
              <a:defRPr/>
            </a:pPr>
            <a:fld id="{CF12D1E1-7055-4F9D-AD75-BF958357E7AE}" type="datetimeFigureOut">
              <a:rPr lang="zh-CN" altLang="en-US"/>
              <a:t>2019/2/19</a:t>
            </a:fld>
            <a:endParaRPr lang="zh-CN" altLang="en-US"/>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076947E8-26EA-4E84-88FF-B20B5148FAFD}" type="slidenum">
              <a:rPr lang="zh-CN" altLang="en-US"/>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noChangeArrowheads="1"/>
          </p:cNvSpPr>
          <p:nvPr>
            <p:ph type="dt" sz="half" idx="10"/>
          </p:nvPr>
        </p:nvSpPr>
        <p:spPr/>
        <p:txBody>
          <a:bodyPr/>
          <a:lstStyle>
            <a:lvl1pPr>
              <a:defRPr/>
            </a:lvl1pPr>
          </a:lstStyle>
          <a:p>
            <a:pPr>
              <a:defRPr/>
            </a:pPr>
            <a:fld id="{EB189AD1-D8E3-4431-902B-8B6914855FEA}" type="datetimeFigureOut">
              <a:rPr lang="zh-CN" altLang="en-US"/>
              <a:t>2019/2/19</a:t>
            </a:fld>
            <a:endParaRPr lang="zh-CN" altLang="en-US"/>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1BE44BA6-BB94-45D4-AD99-591B34C25C70}" type="slidenum">
              <a:rPr lang="zh-CN" altLang="en-US"/>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gradFill rotWithShape="1">
          <a:gsLst>
            <a:gs pos="0">
              <a:srgbClr val="9AC3F6"/>
            </a:gs>
            <a:gs pos="50000">
              <a:srgbClr val="C1D8F8"/>
            </a:gs>
            <a:gs pos="100000">
              <a:srgbClr val="E1ECFB"/>
            </a:gs>
          </a:gsLst>
          <a:lin ang="5400000"/>
        </a:gra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a:t>单击此处编辑母版标题样式</a:t>
            </a:r>
          </a:p>
        </p:txBody>
      </p:sp>
      <p:sp>
        <p:nvSpPr>
          <p:cNvPr id="1027" name="文本占位符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zh-CN"/>
              <a:t>单击此处编辑母版文本样式</a:t>
            </a:r>
          </a:p>
          <a:p>
            <a:pPr lvl="1"/>
            <a:r>
              <a:rPr lang="zh-CN" altLang="zh-CN"/>
              <a:t>第二级</a:t>
            </a:r>
          </a:p>
          <a:p>
            <a:pPr lvl="2"/>
            <a:r>
              <a:rPr lang="zh-CN" altLang="zh-CN"/>
              <a:t>第三级</a:t>
            </a:r>
          </a:p>
          <a:p>
            <a:pPr lvl="3"/>
            <a:r>
              <a:rPr lang="zh-CN" altLang="zh-CN"/>
              <a:t>第四级</a:t>
            </a:r>
          </a:p>
          <a:p>
            <a:pPr lvl="4"/>
            <a:r>
              <a:rPr lang="zh-CN" altLang="zh-CN"/>
              <a:t>第五级</a:t>
            </a:r>
          </a:p>
        </p:txBody>
      </p:sp>
      <p:sp>
        <p:nvSpPr>
          <p:cNvPr id="1028" name="日期占位符 3"/>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buFont typeface="Arial" panose="020B0604020202020204" pitchFamily="34" charset="0"/>
              <a:buNone/>
              <a:defRPr sz="1200">
                <a:solidFill>
                  <a:srgbClr val="898989"/>
                </a:solidFill>
              </a:defRPr>
            </a:lvl1pPr>
          </a:lstStyle>
          <a:p>
            <a:pPr>
              <a:defRPr/>
            </a:pPr>
            <a:fld id="{4AAB32CC-0F73-46A5-9A9A-E7FC6CDC294E}" type="datetimeFigureOut">
              <a:rPr lang="zh-CN" altLang="en-US"/>
              <a:t>2019/2/19</a:t>
            </a:fld>
            <a:endParaRPr lang="zh-CN" altLang="en-US"/>
          </a:p>
        </p:txBody>
      </p:sp>
      <p:sp>
        <p:nvSpPr>
          <p:cNvPr id="1029" name="页脚占位符 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buFont typeface="Arial" panose="020B0604020202020204" pitchFamily="34" charset="0"/>
              <a:buNone/>
              <a:defRPr sz="1200">
                <a:solidFill>
                  <a:srgbClr val="898989"/>
                </a:solidFill>
              </a:defRPr>
            </a:lvl1pPr>
          </a:lstStyle>
          <a:p>
            <a:pPr>
              <a:defRPr/>
            </a:pPr>
            <a:endParaRPr lang="zh-CN" altLang="en-US"/>
          </a:p>
        </p:txBody>
      </p:sp>
      <p:sp>
        <p:nvSpPr>
          <p:cNvPr id="1030" name="灯片编号占位符 5"/>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eaLnBrk="1" hangingPunct="1">
              <a:buFont typeface="Arial" panose="020B0604020202020204" pitchFamily="34" charset="0"/>
              <a:buNone/>
              <a:defRPr sz="1200">
                <a:solidFill>
                  <a:srgbClr val="898989"/>
                </a:solidFill>
              </a:defRPr>
            </a:lvl1pPr>
          </a:lstStyle>
          <a:p>
            <a:pPr>
              <a:defRPr/>
            </a:pPr>
            <a:fld id="{5CBF2A7C-64ED-4817-8B3E-88CB251CF623}" type="slidenum">
              <a:rPr lang="zh-CN" altLang="en-US"/>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5pPr>
      <a:lvl6pPr marL="457200"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6pPr>
      <a:lvl7pPr marL="914400"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7pPr>
      <a:lvl8pPr marL="1371600"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8pPr>
      <a:lvl9pPr marL="1828800"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gradFill rotWithShape="1">
          <a:gsLst>
            <a:gs pos="0">
              <a:srgbClr val="9AC3F6"/>
            </a:gs>
            <a:gs pos="50000">
              <a:srgbClr val="C1D8F8"/>
            </a:gs>
            <a:gs pos="100000">
              <a:srgbClr val="E1ECFB"/>
            </a:gs>
          </a:gsLst>
          <a:lin ang="5400000"/>
        </a:gradFill>
        <a:effectLst/>
      </p:bgPr>
    </p:bg>
    <p:spTree>
      <p:nvGrpSpPr>
        <p:cNvPr id="1" name=""/>
        <p:cNvGrpSpPr/>
        <p:nvPr/>
      </p:nvGrpSpPr>
      <p:grpSpPr>
        <a:xfrm>
          <a:off x="0" y="0"/>
          <a:ext cx="0" cy="0"/>
          <a:chOff x="0" y="0"/>
          <a:chExt cx="0" cy="0"/>
        </a:xfrm>
      </p:grpSpPr>
      <p:pic>
        <p:nvPicPr>
          <p:cNvPr id="2050" name="图片 6"/>
          <p:cNvPicPr>
            <a:picLocks noChangeAspect="1" noChangeArrowheads="1"/>
          </p:cNvPicPr>
          <p:nvPr/>
        </p:nvPicPr>
        <p:blipFill>
          <a:blip r:embed="rId13" cstate="email"/>
          <a:srcRect/>
          <a:stretch>
            <a:fillRect/>
          </a:stretch>
        </p:blipFill>
        <p:spPr bwMode="auto">
          <a:xfrm>
            <a:off x="0" y="0"/>
            <a:ext cx="121920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1" name="矩形 7"/>
          <p:cNvGrpSpPr/>
          <p:nvPr/>
        </p:nvGrpSpPr>
        <p:grpSpPr bwMode="auto">
          <a:xfrm>
            <a:off x="0" y="969963"/>
            <a:ext cx="12192000" cy="5888037"/>
            <a:chOff x="0" y="0"/>
            <a:chExt cx="7680" cy="3709"/>
          </a:xfrm>
        </p:grpSpPr>
        <p:pic>
          <p:nvPicPr>
            <p:cNvPr id="2054" name="矩形 7"/>
            <p:cNvPicPr>
              <a:picLocks noChangeArrowheads="1"/>
            </p:cNvPicPr>
            <p:nvPr/>
          </p:nvPicPr>
          <p:blipFill>
            <a:blip r:embed="rId14" cstate="email"/>
            <a:srcRect/>
            <a:stretch>
              <a:fillRect/>
            </a:stretch>
          </p:blipFill>
          <p:spPr bwMode="auto">
            <a:xfrm>
              <a:off x="0" y="0"/>
              <a:ext cx="7680" cy="3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5"/>
            <p:cNvSpPr txBox="1">
              <a:spLocks noChangeArrowheads="1"/>
            </p:cNvSpPr>
            <p:nvPr/>
          </p:nvSpPr>
          <p:spPr bwMode="auto">
            <a:xfrm>
              <a:off x="0" y="0"/>
              <a:ext cx="7680" cy="3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buFont typeface="Arial" panose="020B0604020202020204" pitchFamily="34" charset="0"/>
                <a:buNone/>
                <a:defRPr/>
              </a:pPr>
              <a:endParaRPr lang="zh-CN" altLang="en-US">
                <a:solidFill>
                  <a:srgbClr val="FFFFFF"/>
                </a:solidFill>
              </a:endParaRPr>
            </a:p>
          </p:txBody>
        </p:sp>
      </p:grpSp>
      <p:sp>
        <p:nvSpPr>
          <p:cNvPr id="2052" name="标题占位符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a:t>单击此处编辑母版标题样式</a:t>
            </a:r>
          </a:p>
        </p:txBody>
      </p:sp>
      <p:sp>
        <p:nvSpPr>
          <p:cNvPr id="2053" name="文本占位符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zh-CN"/>
              <a:t>单击此处编辑母版文本样式</a:t>
            </a:r>
          </a:p>
          <a:p>
            <a:pPr lvl="1"/>
            <a:r>
              <a:rPr lang="zh-CN" altLang="zh-CN"/>
              <a:t>第二级</a:t>
            </a:r>
          </a:p>
          <a:p>
            <a:pPr lvl="2"/>
            <a:r>
              <a:rPr lang="zh-CN" altLang="zh-CN"/>
              <a:t>第三级</a:t>
            </a:r>
          </a:p>
          <a:p>
            <a:pPr lvl="3"/>
            <a:r>
              <a:rPr lang="zh-CN" altLang="zh-CN"/>
              <a:t>第四级</a:t>
            </a:r>
          </a:p>
          <a:p>
            <a:pPr lvl="4"/>
            <a:r>
              <a:rPr lang="zh-CN" altLang="zh-CN"/>
              <a:t>第五级</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5pPr>
      <a:lvl6pPr marL="457200"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6pPr>
      <a:lvl7pPr marL="914400"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7pPr>
      <a:lvl8pPr marL="1371600"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8pPr>
      <a:lvl9pPr marL="1828800" algn="l" rtl="0" eaLnBrk="0" fontAlgn="base" hangingPunct="0">
        <a:lnSpc>
          <a:spcPct val="90000"/>
        </a:lnSpc>
        <a:spcBef>
          <a:spcPct val="0"/>
        </a:spcBef>
        <a:spcAft>
          <a:spcPct val="0"/>
        </a:spcAft>
        <a:defRPr sz="4400">
          <a:solidFill>
            <a:schemeClr val="tx1"/>
          </a:solidFill>
          <a:latin typeface="Calibri Light" panose="020F0302020204030204" pitchFamily="2"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9AB5E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pic>
        <p:nvPicPr>
          <p:cNvPr id="3074" name="图片 7"/>
          <p:cNvPicPr>
            <a:picLocks noChangeAspect="1"/>
          </p:cNvPicPr>
          <p:nvPr/>
        </p:nvPicPr>
        <p:blipFill>
          <a:blip r:embed="rId13" cstate="email"/>
          <a:srcRect/>
          <a:stretch>
            <a:fillRect/>
          </a:stretch>
        </p:blipFill>
        <p:spPr bwMode="auto">
          <a:xfrm>
            <a:off x="4763" y="0"/>
            <a:ext cx="12187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a:off x="0" y="0"/>
            <a:ext cx="12192000" cy="6858000"/>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Font typeface="Arial" panose="020B0604020202020204" pitchFamily="34" charset="0"/>
              <a:buNone/>
              <a:defRPr/>
            </a:pPr>
            <a:endParaRPr lang="zh-CN" altLang="en-US" sz="2400"/>
          </a:p>
        </p:txBody>
      </p:sp>
      <p:sp>
        <p:nvSpPr>
          <p:cNvPr id="3076" name="Text Placeholder 2"/>
          <p:cNvSpPr>
            <a:spLocks noGrp="1"/>
          </p:cNvSpPr>
          <p:nvPr>
            <p:ph type="body" idx="1"/>
          </p:nvPr>
        </p:nvSpPr>
        <p:spPr bwMode="auto">
          <a:xfrm>
            <a:off x="558800" y="1190625"/>
            <a:ext cx="110363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0" hangingPunct="0">
              <a:buFont typeface="Arial" panose="020B0604020202020204" pitchFamily="34" charset="0"/>
              <a:buNone/>
              <a:defRPr sz="900">
                <a:solidFill>
                  <a:schemeClr val="bg1">
                    <a:lumMod val="65000"/>
                  </a:schemeClr>
                </a:solidFill>
              </a:defRPr>
            </a:lvl1pPr>
          </a:lstStyle>
          <a:p>
            <a:pPr>
              <a:defRPr/>
            </a:pPr>
            <a:fld id="{5787B482-7B5B-45C8-A600-092F5A8C3627}" type="datetimeFigureOut">
              <a:rPr lang="zh-CN" altLang="en-US"/>
              <a:t>2019/2/19</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0" hangingPunct="0">
              <a:buFont typeface="Arial" panose="020B0604020202020204" pitchFamily="34" charset="0"/>
              <a:buNone/>
              <a:defRPr sz="900">
                <a:solidFill>
                  <a:schemeClr val="bg1">
                    <a:lumMod val="65000"/>
                  </a:schemeClr>
                </a:solidFill>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0" hangingPunct="0">
              <a:buFont typeface="Arial" panose="020B0604020202020204" pitchFamily="34" charset="0"/>
              <a:buNone/>
              <a:defRPr sz="900">
                <a:solidFill>
                  <a:schemeClr val="bg1">
                    <a:lumMod val="65000"/>
                  </a:schemeClr>
                </a:solidFill>
              </a:defRPr>
            </a:lvl1pPr>
          </a:lstStyle>
          <a:p>
            <a:pPr>
              <a:defRPr/>
            </a:pPr>
            <a:fld id="{E21FF907-BFDF-480F-BF50-1ABDC60F8BF7}" type="slidenum">
              <a:rPr lang="zh-CN" altLang="en-US"/>
              <a:t>‹#›</a:t>
            </a:fld>
            <a:endParaRPr lang="zh-CN" altLang="en-US"/>
          </a:p>
        </p:txBody>
      </p:sp>
      <p:sp>
        <p:nvSpPr>
          <p:cNvPr id="3080" name="Title Placeholder 1"/>
          <p:cNvSpPr>
            <a:spLocks noGrp="1"/>
          </p:cNvSpPr>
          <p:nvPr>
            <p:ph type="title"/>
          </p:nvPr>
        </p:nvSpPr>
        <p:spPr bwMode="auto">
          <a:xfrm>
            <a:off x="558800" y="381000"/>
            <a:ext cx="110363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p>
            <a:pPr lvl="0"/>
            <a:r>
              <a:rPr lang="zh-CN" altLang="en-US"/>
              <a:t>单击此处编辑母版标题样式</a:t>
            </a:r>
            <a:endParaRPr lang="en-US" altLang="zh-CN"/>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0" fontAlgn="base" hangingPunct="0">
        <a:lnSpc>
          <a:spcPct val="90000"/>
        </a:lnSpc>
        <a:spcBef>
          <a:spcPct val="0"/>
        </a:spcBef>
        <a:spcAft>
          <a:spcPct val="0"/>
        </a:spcAft>
        <a:defRPr sz="4000" kern="1200">
          <a:solidFill>
            <a:schemeClr val="accent1"/>
          </a:solidFill>
          <a:latin typeface="+mj-lt"/>
          <a:ea typeface="+mj-ea"/>
          <a:cs typeface="华文新魏" panose="02010800040101010101"/>
        </a:defRPr>
      </a:lvl1pPr>
      <a:lvl2pPr algn="l" defTabSz="685800" rtl="0" eaLnBrk="0" fontAlgn="base" hangingPunct="0">
        <a:lnSpc>
          <a:spcPct val="90000"/>
        </a:lnSpc>
        <a:spcBef>
          <a:spcPct val="0"/>
        </a:spcBef>
        <a:spcAft>
          <a:spcPct val="0"/>
        </a:spcAft>
        <a:defRPr sz="4000">
          <a:solidFill>
            <a:schemeClr val="accent1"/>
          </a:solidFill>
          <a:latin typeface="MS PMincho" panose="02020600040205080304" pitchFamily="18" charset="-128"/>
          <a:ea typeface="华文新魏" panose="02010800040101010101"/>
          <a:cs typeface="华文新魏" panose="02010800040101010101"/>
        </a:defRPr>
      </a:lvl2pPr>
      <a:lvl3pPr algn="l" defTabSz="685800" rtl="0" eaLnBrk="0" fontAlgn="base" hangingPunct="0">
        <a:lnSpc>
          <a:spcPct val="90000"/>
        </a:lnSpc>
        <a:spcBef>
          <a:spcPct val="0"/>
        </a:spcBef>
        <a:spcAft>
          <a:spcPct val="0"/>
        </a:spcAft>
        <a:defRPr sz="4000">
          <a:solidFill>
            <a:schemeClr val="accent1"/>
          </a:solidFill>
          <a:latin typeface="MS PMincho" panose="02020600040205080304" pitchFamily="18" charset="-128"/>
          <a:ea typeface="华文新魏" panose="02010800040101010101"/>
          <a:cs typeface="华文新魏" panose="02010800040101010101"/>
        </a:defRPr>
      </a:lvl3pPr>
      <a:lvl4pPr algn="l" defTabSz="685800" rtl="0" eaLnBrk="0" fontAlgn="base" hangingPunct="0">
        <a:lnSpc>
          <a:spcPct val="90000"/>
        </a:lnSpc>
        <a:spcBef>
          <a:spcPct val="0"/>
        </a:spcBef>
        <a:spcAft>
          <a:spcPct val="0"/>
        </a:spcAft>
        <a:defRPr sz="4000">
          <a:solidFill>
            <a:schemeClr val="accent1"/>
          </a:solidFill>
          <a:latin typeface="MS PMincho" panose="02020600040205080304" pitchFamily="18" charset="-128"/>
          <a:ea typeface="华文新魏" panose="02010800040101010101"/>
          <a:cs typeface="华文新魏" panose="02010800040101010101"/>
        </a:defRPr>
      </a:lvl4pPr>
      <a:lvl5pPr algn="l" defTabSz="685800" rtl="0" eaLnBrk="0" fontAlgn="base" hangingPunct="0">
        <a:lnSpc>
          <a:spcPct val="90000"/>
        </a:lnSpc>
        <a:spcBef>
          <a:spcPct val="0"/>
        </a:spcBef>
        <a:spcAft>
          <a:spcPct val="0"/>
        </a:spcAft>
        <a:defRPr sz="4000">
          <a:solidFill>
            <a:schemeClr val="accent1"/>
          </a:solidFill>
          <a:latin typeface="MS PMincho" panose="02020600040205080304" pitchFamily="18" charset="-128"/>
          <a:ea typeface="华文新魏" panose="02010800040101010101"/>
          <a:cs typeface="华文新魏" panose="02010800040101010101"/>
        </a:defRPr>
      </a:lvl5pPr>
      <a:lvl6pPr marL="457200" algn="l" defTabSz="685800" rtl="0" fontAlgn="base">
        <a:lnSpc>
          <a:spcPct val="90000"/>
        </a:lnSpc>
        <a:spcBef>
          <a:spcPct val="0"/>
        </a:spcBef>
        <a:spcAft>
          <a:spcPct val="0"/>
        </a:spcAft>
        <a:defRPr sz="4000">
          <a:solidFill>
            <a:schemeClr val="accent1"/>
          </a:solidFill>
          <a:latin typeface="MS PMincho" panose="02020600040205080304" pitchFamily="18" charset="-128"/>
          <a:ea typeface="华文新魏" panose="02010800040101010101"/>
          <a:cs typeface="华文新魏" panose="02010800040101010101"/>
        </a:defRPr>
      </a:lvl6pPr>
      <a:lvl7pPr marL="914400" algn="l" defTabSz="685800" rtl="0" fontAlgn="base">
        <a:lnSpc>
          <a:spcPct val="90000"/>
        </a:lnSpc>
        <a:spcBef>
          <a:spcPct val="0"/>
        </a:spcBef>
        <a:spcAft>
          <a:spcPct val="0"/>
        </a:spcAft>
        <a:defRPr sz="4000">
          <a:solidFill>
            <a:schemeClr val="accent1"/>
          </a:solidFill>
          <a:latin typeface="MS PMincho" panose="02020600040205080304" pitchFamily="18" charset="-128"/>
          <a:ea typeface="华文新魏" panose="02010800040101010101"/>
          <a:cs typeface="华文新魏" panose="02010800040101010101"/>
        </a:defRPr>
      </a:lvl7pPr>
      <a:lvl8pPr marL="1371600" algn="l" defTabSz="685800" rtl="0" fontAlgn="base">
        <a:lnSpc>
          <a:spcPct val="90000"/>
        </a:lnSpc>
        <a:spcBef>
          <a:spcPct val="0"/>
        </a:spcBef>
        <a:spcAft>
          <a:spcPct val="0"/>
        </a:spcAft>
        <a:defRPr sz="4000">
          <a:solidFill>
            <a:schemeClr val="accent1"/>
          </a:solidFill>
          <a:latin typeface="MS PMincho" panose="02020600040205080304" pitchFamily="18" charset="-128"/>
          <a:ea typeface="华文新魏" panose="02010800040101010101"/>
          <a:cs typeface="华文新魏" panose="02010800040101010101"/>
        </a:defRPr>
      </a:lvl8pPr>
      <a:lvl9pPr marL="1828800" algn="l" defTabSz="685800" rtl="0" fontAlgn="base">
        <a:lnSpc>
          <a:spcPct val="90000"/>
        </a:lnSpc>
        <a:spcBef>
          <a:spcPct val="0"/>
        </a:spcBef>
        <a:spcAft>
          <a:spcPct val="0"/>
        </a:spcAft>
        <a:defRPr sz="4000">
          <a:solidFill>
            <a:schemeClr val="accent1"/>
          </a:solidFill>
          <a:latin typeface="MS PMincho" panose="02020600040205080304" pitchFamily="18" charset="-128"/>
          <a:ea typeface="华文新魏" panose="02010800040101010101"/>
          <a:cs typeface="华文新魏" panose="02010800040101010101"/>
        </a:defRPr>
      </a:lvl9pPr>
    </p:titleStyle>
    <p:bodyStyle>
      <a:lvl1pPr marL="266700" indent="-266700" algn="l" defTabSz="685800" rtl="0" eaLnBrk="0" fontAlgn="base" hangingPunct="0">
        <a:lnSpc>
          <a:spcPct val="90000"/>
        </a:lnSpc>
        <a:spcBef>
          <a:spcPts val="1350"/>
        </a:spcBef>
        <a:spcAft>
          <a:spcPct val="0"/>
        </a:spcAft>
        <a:buClr>
          <a:schemeClr val="accent1"/>
        </a:buClr>
        <a:buSzPct val="80000"/>
        <a:buFont typeface="Wingdings 2" panose="05020102010507070707" pitchFamily="18" charset="2"/>
        <a:buChar char=""/>
        <a:defRPr sz="2800" kern="1200">
          <a:solidFill>
            <a:schemeClr val="accent1"/>
          </a:solidFill>
          <a:latin typeface="+mn-lt"/>
          <a:ea typeface="+mn-ea"/>
          <a:cs typeface="幼圆" panose="02010509060101010101"/>
        </a:defRPr>
      </a:lvl1pPr>
      <a:lvl2pPr marL="266700" indent="-266700" algn="l" defTabSz="685800" rtl="0" eaLnBrk="0" fontAlgn="base" hangingPunct="0">
        <a:lnSpc>
          <a:spcPct val="130000"/>
        </a:lnSpc>
        <a:spcBef>
          <a:spcPct val="0"/>
        </a:spcBef>
        <a:spcAft>
          <a:spcPct val="0"/>
        </a:spcAft>
        <a:buFont typeface="Calibri" panose="020F0502020204030204" pitchFamily="34" charset="0"/>
        <a:buChar char=" "/>
        <a:defRPr sz="2000" kern="1200">
          <a:solidFill>
            <a:schemeClr val="tx1"/>
          </a:solidFill>
          <a:latin typeface="+mn-lt"/>
          <a:ea typeface="+mn-ea"/>
          <a:cs typeface="幼圆" panose="02010509060101010101"/>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rgbClr val="7F7F7F"/>
          </a:solidFill>
          <a:latin typeface="+mn-lt"/>
          <a:ea typeface="+mn-ea"/>
          <a:cs typeface="幼圆" panose="02010509060101010101"/>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rgbClr val="7F7F7F"/>
          </a:solidFill>
          <a:latin typeface="+mn-lt"/>
          <a:ea typeface="+mn-ea"/>
          <a:cs typeface="幼圆" panose="02010509060101010101"/>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rgbClr val="7F7F7F"/>
          </a:solidFill>
          <a:latin typeface="+mn-lt"/>
          <a:ea typeface="+mn-ea"/>
          <a:cs typeface="幼圆" panose="02010509060101010101"/>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18.jpeg"/><Relationship Id="rId4"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22.jp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20.jp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23.jp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24.jp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25.pn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26.jp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27.jp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9.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image" Target="../media/image32.jp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39.xml"/><Relationship Id="rId1" Type="http://schemas.openxmlformats.org/officeDocument/2006/relationships/tags" Target="../tags/tag38.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9.xml"/><Relationship Id="rId1" Type="http://schemas.openxmlformats.org/officeDocument/2006/relationships/tags" Target="../tags/tag4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hyperlink" Target="https://www.youtube.com/watch?v=jQpPvpY3ZF8&amp;t=10s"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36.jpg"/><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image" Target="../media/image37.gif"/><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39.jpeg"/><Relationship Id="rId5" Type="http://schemas.openxmlformats.org/officeDocument/2006/relationships/image" Target="../media/image38.jpg"/><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40.jpg"/><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7.jpeg"/><Relationship Id="rId1" Type="http://schemas.openxmlformats.org/officeDocument/2006/relationships/slideLayout" Target="../slideLayouts/slideLayout29.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image" Target="../media/image41.jpeg"/><Relationship Id="rId4" Type="http://schemas.openxmlformats.org/officeDocument/2006/relationships/image" Target="../media/image18.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image" Target="../media/image42.jpg"/><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image" Target="../media/image43.jpg"/><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44.jpeg"/><Relationship Id="rId4" Type="http://schemas.openxmlformats.org/officeDocument/2006/relationships/image" Target="../media/image18.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image" Target="../media/image45.jpeg"/><Relationship Id="rId4" Type="http://schemas.openxmlformats.org/officeDocument/2006/relationships/image" Target="../media/image18.jpe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9.xml"/><Relationship Id="rId1" Type="http://schemas.openxmlformats.org/officeDocument/2006/relationships/tags" Target="../tags/tag63.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7.jpeg"/><Relationship Id="rId1" Type="http://schemas.openxmlformats.org/officeDocument/2006/relationships/slideLayout" Target="../slideLayouts/slideLayout29.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8.jpeg"/><Relationship Id="rId4"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9.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8.jpeg"/><Relationship Id="rId4"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8.jpeg"/><Relationship Id="rId4"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9.tmp"/><Relationship Id="rId5" Type="http://schemas.openxmlformats.org/officeDocument/2006/relationships/hyperlink" Target="https://v.qq.com/x/cover/drr9tfx2g6x4qzp/j0029x9fjdl.html?" TargetMode="Externa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6"/>
          <p:cNvSpPr txBox="1">
            <a:spLocks noChangeArrowheads="1"/>
          </p:cNvSpPr>
          <p:nvPr/>
        </p:nvSpPr>
        <p:spPr bwMode="auto">
          <a:xfrm>
            <a:off x="7077075" y="3582988"/>
            <a:ext cx="4919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0" hangingPunct="0">
              <a:buFont typeface="Arial" panose="020B0604020202020204" pitchFamily="34" charset="0"/>
              <a:buNone/>
              <a:defRPr/>
            </a:pPr>
            <a:r>
              <a:rPr lang="en-US" altLang="zh-CN" sz="1400" dirty="0">
                <a:solidFill>
                  <a:schemeClr val="tx1">
                    <a:lumMod val="60000"/>
                    <a:lumOff val="40000"/>
                  </a:schemeClr>
                </a:solidFill>
              </a:rPr>
              <a:t>Add your text here and write down your opninon thank you add your text here</a:t>
            </a:r>
            <a:endParaRPr lang="zh-CN" altLang="en-US" sz="1400" dirty="0">
              <a:solidFill>
                <a:schemeClr val="tx1">
                  <a:lumMod val="60000"/>
                  <a:lumOff val="40000"/>
                </a:schemeClr>
              </a:solidFill>
            </a:endParaRPr>
          </a:p>
        </p:txBody>
      </p:sp>
      <p:sp>
        <p:nvSpPr>
          <p:cNvPr id="2" name="矩形 1"/>
          <p:cNvSpPr/>
          <p:nvPr/>
        </p:nvSpPr>
        <p:spPr>
          <a:xfrm>
            <a:off x="0" y="0"/>
            <a:ext cx="12192000" cy="6858000"/>
          </a:xfrm>
          <a:prstGeom prst="rect">
            <a:avLst/>
          </a:prstGeom>
          <a:blipFill>
            <a:blip r:embed="rId2"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5124" name="TextBox 3"/>
          <p:cNvSpPr txBox="1">
            <a:spLocks noChangeArrowheads="1"/>
          </p:cNvSpPr>
          <p:nvPr/>
        </p:nvSpPr>
        <p:spPr bwMode="auto">
          <a:xfrm>
            <a:off x="3906838" y="-1184275"/>
            <a:ext cx="5083175" cy="377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350"/>
              </a:spcBef>
              <a:buClr>
                <a:schemeClr val="accent1"/>
              </a:buClr>
              <a:buSzPct val="80000"/>
              <a:buFont typeface="Wingdings 2" panose="05020102010507070707" pitchFamily="18" charset="2"/>
              <a:buChar char=""/>
              <a:defRPr sz="2800">
                <a:solidFill>
                  <a:schemeClr val="accent1"/>
                </a:solidFill>
                <a:latin typeface="Calibri" panose="020F0502020204030204" pitchFamily="34" charset="0"/>
                <a:ea typeface="幼圆" panose="02010509060101010101" pitchFamily="49" charset="-122"/>
              </a:defRPr>
            </a:lvl1pPr>
            <a:lvl2pPr marL="742950" indent="-285750" eaLnBrk="0" hangingPunct="0">
              <a:lnSpc>
                <a:spcPct val="130000"/>
              </a:lnSpc>
              <a:buFont typeface="Calibri" panose="020F0502020204030204" pitchFamily="34" charset="0"/>
              <a:buChar char=" "/>
              <a:defRPr sz="2000">
                <a:solidFill>
                  <a:schemeClr val="tx1"/>
                </a:solidFill>
                <a:latin typeface="Calibri" panose="020F0502020204030204" pitchFamily="34" charset="0"/>
                <a:ea typeface="幼圆" panose="02010509060101010101" pitchFamily="49" charset="-122"/>
              </a:defRPr>
            </a:lvl2pPr>
            <a:lvl3pPr marL="1143000" indent="-228600" eaLnBrk="0" hangingPunct="0">
              <a:lnSpc>
                <a:spcPct val="90000"/>
              </a:lnSpc>
              <a:spcBef>
                <a:spcPts val="375"/>
              </a:spcBef>
              <a:buFont typeface="Arial" panose="020B0604020202020204" pitchFamily="34" charset="0"/>
              <a:buChar char="•"/>
              <a:defRPr sz="1500">
                <a:solidFill>
                  <a:srgbClr val="7F7F7F"/>
                </a:solidFill>
                <a:latin typeface="Calibri" panose="020F0502020204030204" pitchFamily="34" charset="0"/>
                <a:ea typeface="幼圆" panose="02010509060101010101" pitchFamily="49" charset="-122"/>
              </a:defRPr>
            </a:lvl3pPr>
            <a:lvl4pPr marL="1600200" indent="-228600" eaLnBrk="0" hangingPunct="0">
              <a:lnSpc>
                <a:spcPct val="90000"/>
              </a:lnSpc>
              <a:spcBef>
                <a:spcPts val="375"/>
              </a:spcBef>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4pPr>
            <a:lvl5pPr marL="2057400" indent="-228600" eaLnBrk="0" hangingPunct="0">
              <a:lnSpc>
                <a:spcPct val="90000"/>
              </a:lnSpc>
              <a:spcBef>
                <a:spcPts val="375"/>
              </a:spcBef>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9pPr>
          </a:lstStyle>
          <a:p>
            <a:pPr eaLnBrk="1" hangingPunct="1">
              <a:lnSpc>
                <a:spcPct val="100000"/>
              </a:lnSpc>
              <a:spcBef>
                <a:spcPct val="0"/>
              </a:spcBef>
              <a:buClrTx/>
              <a:buSzTx/>
              <a:buFontTx/>
              <a:buNone/>
            </a:pPr>
            <a:r>
              <a:rPr lang="en-US" altLang="zh-CN" sz="23900" dirty="0">
                <a:solidFill>
                  <a:schemeClr val="bg1"/>
                </a:solidFill>
                <a:latin typeface="Montez" panose="02000503000000020004" pitchFamily="2" charset="0"/>
                <a:ea typeface="宋体" panose="02010600030101010101" pitchFamily="2" charset="-122"/>
              </a:rPr>
              <a:t>you</a:t>
            </a:r>
            <a:endParaRPr lang="zh-CN" altLang="en-US" sz="23900" dirty="0">
              <a:solidFill>
                <a:schemeClr val="bg1"/>
              </a:solidFill>
              <a:latin typeface="Montez" panose="02000503000000020004" pitchFamily="2" charset="0"/>
              <a:ea typeface="宋体" panose="02010600030101010101" pitchFamily="2" charset="-122"/>
            </a:endParaRPr>
          </a:p>
        </p:txBody>
      </p:sp>
      <p:sp>
        <p:nvSpPr>
          <p:cNvPr id="5125" name="TextBox 4"/>
          <p:cNvSpPr txBox="1">
            <a:spLocks noChangeArrowheads="1"/>
          </p:cNvSpPr>
          <p:nvPr/>
        </p:nvSpPr>
        <p:spPr bwMode="auto">
          <a:xfrm>
            <a:off x="5657850" y="930275"/>
            <a:ext cx="3246438"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350"/>
              </a:spcBef>
              <a:buClr>
                <a:schemeClr val="accent1"/>
              </a:buClr>
              <a:buSzPct val="80000"/>
              <a:buFont typeface="Wingdings 2" panose="05020102010507070707" pitchFamily="18" charset="2"/>
              <a:buChar char=""/>
              <a:defRPr sz="2800">
                <a:solidFill>
                  <a:schemeClr val="accent1"/>
                </a:solidFill>
                <a:latin typeface="Calibri" panose="020F0502020204030204" pitchFamily="34" charset="0"/>
                <a:ea typeface="幼圆" panose="02010509060101010101" pitchFamily="49" charset="-122"/>
              </a:defRPr>
            </a:lvl1pPr>
            <a:lvl2pPr marL="742950" indent="-285750" eaLnBrk="0" hangingPunct="0">
              <a:lnSpc>
                <a:spcPct val="130000"/>
              </a:lnSpc>
              <a:buFont typeface="Calibri" panose="020F0502020204030204" pitchFamily="34" charset="0"/>
              <a:buChar char=" "/>
              <a:defRPr sz="2000">
                <a:solidFill>
                  <a:schemeClr val="tx1"/>
                </a:solidFill>
                <a:latin typeface="Calibri" panose="020F0502020204030204" pitchFamily="34" charset="0"/>
                <a:ea typeface="幼圆" panose="02010509060101010101" pitchFamily="49" charset="-122"/>
              </a:defRPr>
            </a:lvl2pPr>
            <a:lvl3pPr marL="1143000" indent="-228600" eaLnBrk="0" hangingPunct="0">
              <a:lnSpc>
                <a:spcPct val="90000"/>
              </a:lnSpc>
              <a:spcBef>
                <a:spcPts val="375"/>
              </a:spcBef>
              <a:buFont typeface="Arial" panose="020B0604020202020204" pitchFamily="34" charset="0"/>
              <a:buChar char="•"/>
              <a:defRPr sz="1500">
                <a:solidFill>
                  <a:srgbClr val="7F7F7F"/>
                </a:solidFill>
                <a:latin typeface="Calibri" panose="020F0502020204030204" pitchFamily="34" charset="0"/>
                <a:ea typeface="幼圆" panose="02010509060101010101" pitchFamily="49" charset="-122"/>
              </a:defRPr>
            </a:lvl3pPr>
            <a:lvl4pPr marL="1600200" indent="-228600" eaLnBrk="0" hangingPunct="0">
              <a:lnSpc>
                <a:spcPct val="90000"/>
              </a:lnSpc>
              <a:spcBef>
                <a:spcPts val="375"/>
              </a:spcBef>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4pPr>
            <a:lvl5pPr marL="2057400" indent="-228600" eaLnBrk="0" hangingPunct="0">
              <a:lnSpc>
                <a:spcPct val="90000"/>
              </a:lnSpc>
              <a:spcBef>
                <a:spcPts val="375"/>
              </a:spcBef>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9pPr>
          </a:lstStyle>
          <a:p>
            <a:pPr eaLnBrk="1" hangingPunct="1">
              <a:lnSpc>
                <a:spcPct val="100000"/>
              </a:lnSpc>
              <a:spcBef>
                <a:spcPct val="0"/>
              </a:spcBef>
              <a:buClrTx/>
              <a:buSzTx/>
              <a:buFontTx/>
              <a:buNone/>
            </a:pPr>
            <a:r>
              <a:rPr lang="en-US" altLang="zh-CN" sz="13800">
                <a:solidFill>
                  <a:schemeClr val="bg1"/>
                </a:solidFill>
                <a:latin typeface="Montez" panose="02000503000000020004" pitchFamily="2" charset="0"/>
                <a:ea typeface="宋体" panose="02010600030101010101" pitchFamily="2" charset="-122"/>
              </a:rPr>
              <a:t>and</a:t>
            </a:r>
            <a:endParaRPr lang="zh-CN" altLang="en-US" sz="13800">
              <a:solidFill>
                <a:schemeClr val="bg1"/>
              </a:solidFill>
              <a:latin typeface="Montez" panose="02000503000000020004" pitchFamily="2" charset="0"/>
              <a:ea typeface="宋体" panose="02010600030101010101" pitchFamily="2" charset="-122"/>
            </a:endParaRPr>
          </a:p>
        </p:txBody>
      </p:sp>
      <p:sp>
        <p:nvSpPr>
          <p:cNvPr id="5126" name="TextBox 8"/>
          <p:cNvSpPr txBox="1">
            <a:spLocks noChangeArrowheads="1"/>
          </p:cNvSpPr>
          <p:nvPr/>
        </p:nvSpPr>
        <p:spPr bwMode="auto">
          <a:xfrm>
            <a:off x="3977005" y="793750"/>
            <a:ext cx="4694555" cy="450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350"/>
              </a:spcBef>
              <a:buClr>
                <a:schemeClr val="accent1"/>
              </a:buClr>
              <a:buSzPct val="80000"/>
              <a:buFont typeface="Wingdings 2" panose="05020102010507070707" pitchFamily="18" charset="2"/>
              <a:buChar char=""/>
              <a:defRPr sz="2800">
                <a:solidFill>
                  <a:schemeClr val="accent1"/>
                </a:solidFill>
                <a:latin typeface="Calibri" panose="020F0502020204030204" pitchFamily="34" charset="0"/>
                <a:ea typeface="幼圆" panose="02010509060101010101" pitchFamily="49" charset="-122"/>
              </a:defRPr>
            </a:lvl1pPr>
            <a:lvl2pPr marL="742950" indent="-285750" eaLnBrk="0" hangingPunct="0">
              <a:lnSpc>
                <a:spcPct val="130000"/>
              </a:lnSpc>
              <a:buFont typeface="Calibri" panose="020F0502020204030204" pitchFamily="34" charset="0"/>
              <a:buChar char=" "/>
              <a:defRPr sz="2000">
                <a:solidFill>
                  <a:schemeClr val="tx1"/>
                </a:solidFill>
                <a:latin typeface="Calibri" panose="020F0502020204030204" pitchFamily="34" charset="0"/>
                <a:ea typeface="幼圆" panose="02010509060101010101" pitchFamily="49" charset="-122"/>
              </a:defRPr>
            </a:lvl2pPr>
            <a:lvl3pPr marL="1143000" indent="-228600" eaLnBrk="0" hangingPunct="0">
              <a:lnSpc>
                <a:spcPct val="90000"/>
              </a:lnSpc>
              <a:spcBef>
                <a:spcPts val="375"/>
              </a:spcBef>
              <a:buFont typeface="Arial" panose="020B0604020202020204" pitchFamily="34" charset="0"/>
              <a:buChar char="•"/>
              <a:defRPr sz="1500">
                <a:solidFill>
                  <a:srgbClr val="7F7F7F"/>
                </a:solidFill>
                <a:latin typeface="Calibri" panose="020F0502020204030204" pitchFamily="34" charset="0"/>
                <a:ea typeface="幼圆" panose="02010509060101010101" pitchFamily="49" charset="-122"/>
              </a:defRPr>
            </a:lvl3pPr>
            <a:lvl4pPr marL="1600200" indent="-228600" eaLnBrk="0" hangingPunct="0">
              <a:lnSpc>
                <a:spcPct val="90000"/>
              </a:lnSpc>
              <a:spcBef>
                <a:spcPts val="375"/>
              </a:spcBef>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4pPr>
            <a:lvl5pPr marL="2057400" indent="-228600" eaLnBrk="0" hangingPunct="0">
              <a:lnSpc>
                <a:spcPct val="90000"/>
              </a:lnSpc>
              <a:spcBef>
                <a:spcPts val="375"/>
              </a:spcBef>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9pPr>
          </a:lstStyle>
          <a:p>
            <a:pPr eaLnBrk="1" hangingPunct="1">
              <a:lnSpc>
                <a:spcPct val="100000"/>
              </a:lnSpc>
              <a:spcBef>
                <a:spcPct val="0"/>
              </a:spcBef>
              <a:buClrTx/>
              <a:buSzTx/>
              <a:buFontTx/>
              <a:buNone/>
            </a:pPr>
            <a:r>
              <a:rPr lang="en-US" altLang="zh-CN" sz="28700" dirty="0">
                <a:solidFill>
                  <a:schemeClr val="bg1"/>
                </a:solidFill>
                <a:latin typeface="Montez" panose="02000503000000020004" pitchFamily="2" charset="0"/>
                <a:ea typeface="宋体" panose="02010600030101010101" pitchFamily="2" charset="-122"/>
              </a:rPr>
              <a:t>me</a:t>
            </a:r>
            <a:endParaRPr lang="zh-CN" altLang="en-US" sz="28700" dirty="0">
              <a:solidFill>
                <a:schemeClr val="bg1"/>
              </a:solidFill>
              <a:latin typeface="Montez" panose="02000503000000020004" pitchFamily="2" charset="0"/>
              <a:ea typeface="宋体" panose="02010600030101010101" pitchFamily="2" charset="-122"/>
            </a:endParaRPr>
          </a:p>
        </p:txBody>
      </p:sp>
      <p:sp>
        <p:nvSpPr>
          <p:cNvPr id="10" name="KSO_Shape"/>
          <p:cNvSpPr/>
          <p:nvPr/>
        </p:nvSpPr>
        <p:spPr>
          <a:xfrm>
            <a:off x="5237163" y="2135188"/>
            <a:ext cx="282575" cy="282575"/>
          </a:xfrm>
          <a:prstGeom prst="hear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FFFFF"/>
              </a:solidFill>
            </a:endParaRPr>
          </a:p>
        </p:txBody>
      </p:sp>
      <p:sp>
        <p:nvSpPr>
          <p:cNvPr id="11" name="KSO_Shape"/>
          <p:cNvSpPr/>
          <p:nvPr/>
        </p:nvSpPr>
        <p:spPr>
          <a:xfrm>
            <a:off x="8097838" y="2027238"/>
            <a:ext cx="280987" cy="282575"/>
          </a:xfrm>
          <a:prstGeom prst="hear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FFFFF"/>
              </a:solidFill>
            </a:endParaRPr>
          </a:p>
        </p:txBody>
      </p:sp>
      <p:sp>
        <p:nvSpPr>
          <p:cNvPr id="6" name="矩形 5"/>
          <p:cNvSpPr/>
          <p:nvPr/>
        </p:nvSpPr>
        <p:spPr>
          <a:xfrm>
            <a:off x="3841750" y="4297363"/>
            <a:ext cx="4498975" cy="341312"/>
          </a:xfrm>
          <a:custGeom>
            <a:avLst/>
            <a:gdLst/>
            <a:ahLst/>
            <a:cxnLst/>
            <a:rect l="l" t="t" r="r" b="b"/>
            <a:pathLst>
              <a:path w="4217201" h="340242">
                <a:moveTo>
                  <a:pt x="1" y="0"/>
                </a:moveTo>
                <a:lnTo>
                  <a:pt x="4217200" y="0"/>
                </a:lnTo>
                <a:lnTo>
                  <a:pt x="3923888" y="170121"/>
                </a:lnTo>
                <a:lnTo>
                  <a:pt x="4217201" y="340242"/>
                </a:lnTo>
                <a:lnTo>
                  <a:pt x="0" y="340242"/>
                </a:lnTo>
                <a:lnTo>
                  <a:pt x="293312" y="1701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椭圆 11"/>
          <p:cNvSpPr>
            <a:spLocks noChangeAspect="1"/>
          </p:cNvSpPr>
          <p:nvPr/>
        </p:nvSpPr>
        <p:spPr>
          <a:xfrm>
            <a:off x="4252913" y="4410075"/>
            <a:ext cx="96837" cy="107950"/>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椭圆 16"/>
          <p:cNvSpPr>
            <a:spLocks noChangeAspect="1"/>
          </p:cNvSpPr>
          <p:nvPr/>
        </p:nvSpPr>
        <p:spPr>
          <a:xfrm>
            <a:off x="7891463" y="4410075"/>
            <a:ext cx="98425" cy="107950"/>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TextBox 12"/>
          <p:cNvSpPr txBox="1"/>
          <p:nvPr/>
        </p:nvSpPr>
        <p:spPr>
          <a:xfrm>
            <a:off x="4667726" y="4298950"/>
            <a:ext cx="2884487" cy="584775"/>
          </a:xfrm>
          <a:prstGeom prst="rect">
            <a:avLst/>
          </a:prstGeom>
          <a:noFill/>
        </p:spPr>
        <p:txBody>
          <a:bodyPr>
            <a:spAutoFit/>
          </a:bodyPr>
          <a:lstStyle/>
          <a:p>
            <a:pPr>
              <a:defRPr/>
            </a:pPr>
            <a:r>
              <a:rPr lang="en-US" altLang="zh-CN" sz="1600" b="1" dirty="0">
                <a:solidFill>
                  <a:schemeClr val="tx1">
                    <a:lumMod val="60000"/>
                    <a:lumOff val="40000"/>
                  </a:schemeClr>
                </a:solidFill>
              </a:rPr>
              <a:t>——Chinese-styled Blind Date——</a:t>
            </a:r>
            <a:endParaRPr lang="zh-CN" altLang="en-US" sz="1600" b="1" dirty="0">
              <a:solidFill>
                <a:schemeClr val="tx1">
                  <a:lumMod val="60000"/>
                  <a:lumOff val="40000"/>
                </a:schemeClr>
              </a:solidFill>
            </a:endParaRPr>
          </a:p>
        </p:txBody>
      </p:sp>
      <p:sp>
        <p:nvSpPr>
          <p:cNvPr id="5133" name="TextBox 15"/>
          <p:cNvSpPr txBox="1">
            <a:spLocks noChangeArrowheads="1"/>
          </p:cNvSpPr>
          <p:nvPr/>
        </p:nvSpPr>
        <p:spPr bwMode="auto">
          <a:xfrm>
            <a:off x="4116705" y="4681220"/>
            <a:ext cx="415353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350"/>
              </a:spcBef>
              <a:buClr>
                <a:schemeClr val="accent1"/>
              </a:buClr>
              <a:buSzPct val="80000"/>
              <a:buFont typeface="Wingdings 2" panose="05020102010507070707" pitchFamily="18" charset="2"/>
              <a:buChar char=""/>
              <a:defRPr sz="2800">
                <a:solidFill>
                  <a:schemeClr val="accent1"/>
                </a:solidFill>
                <a:latin typeface="Calibri" panose="020F0502020204030204" pitchFamily="34" charset="0"/>
                <a:ea typeface="幼圆" panose="02010509060101010101" pitchFamily="49" charset="-122"/>
              </a:defRPr>
            </a:lvl1pPr>
            <a:lvl2pPr marL="742950" indent="-285750" eaLnBrk="0" hangingPunct="0">
              <a:lnSpc>
                <a:spcPct val="130000"/>
              </a:lnSpc>
              <a:buFont typeface="Calibri" panose="020F0502020204030204" pitchFamily="34" charset="0"/>
              <a:buChar char=" "/>
              <a:defRPr sz="2000">
                <a:solidFill>
                  <a:schemeClr val="tx1"/>
                </a:solidFill>
                <a:latin typeface="Calibri" panose="020F0502020204030204" pitchFamily="34" charset="0"/>
                <a:ea typeface="幼圆" panose="02010509060101010101" pitchFamily="49" charset="-122"/>
              </a:defRPr>
            </a:lvl2pPr>
            <a:lvl3pPr marL="1143000" indent="-228600" eaLnBrk="0" hangingPunct="0">
              <a:lnSpc>
                <a:spcPct val="90000"/>
              </a:lnSpc>
              <a:spcBef>
                <a:spcPts val="375"/>
              </a:spcBef>
              <a:buFont typeface="Arial" panose="020B0604020202020204" pitchFamily="34" charset="0"/>
              <a:buChar char="•"/>
              <a:defRPr sz="1500">
                <a:solidFill>
                  <a:srgbClr val="7F7F7F"/>
                </a:solidFill>
                <a:latin typeface="Calibri" panose="020F0502020204030204" pitchFamily="34" charset="0"/>
                <a:ea typeface="幼圆" panose="02010509060101010101" pitchFamily="49" charset="-122"/>
              </a:defRPr>
            </a:lvl3pPr>
            <a:lvl4pPr marL="1600200" indent="-228600" eaLnBrk="0" hangingPunct="0">
              <a:lnSpc>
                <a:spcPct val="90000"/>
              </a:lnSpc>
              <a:spcBef>
                <a:spcPts val="375"/>
              </a:spcBef>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4pPr>
            <a:lvl5pPr marL="2057400" indent="-228600" eaLnBrk="0" hangingPunct="0">
              <a:lnSpc>
                <a:spcPct val="90000"/>
              </a:lnSpc>
              <a:spcBef>
                <a:spcPts val="375"/>
              </a:spcBef>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9pPr>
          </a:lstStyle>
          <a:p>
            <a:pPr eaLnBrk="1" hangingPunct="1">
              <a:lnSpc>
                <a:spcPct val="100000"/>
              </a:lnSpc>
              <a:spcBef>
                <a:spcPct val="0"/>
              </a:spcBef>
              <a:buClrTx/>
              <a:buSzTx/>
              <a:buFontTx/>
              <a:buNone/>
            </a:pPr>
            <a:r>
              <a:rPr lang="zh-CN" altLang="en-US" sz="6000" b="1" dirty="0">
                <a:solidFill>
                  <a:srgbClr val="7D8083"/>
                </a:solidFill>
                <a:latin typeface="仿宋" panose="02010609060101010101" pitchFamily="49" charset="-122"/>
                <a:ea typeface="仿宋" panose="02010609060101010101" pitchFamily="49" charset="-122"/>
                <a:cs typeface="Calibri" panose="020F0502020204030204" pitchFamily="34" charset="0"/>
              </a:rPr>
              <a:t>中國式相親</a:t>
            </a:r>
          </a:p>
        </p:txBody>
      </p:sp>
      <p:sp>
        <p:nvSpPr>
          <p:cNvPr id="20" name="TextBox 19"/>
          <p:cNvSpPr txBox="1"/>
          <p:nvPr/>
        </p:nvSpPr>
        <p:spPr>
          <a:xfrm>
            <a:off x="4778375" y="5600700"/>
            <a:ext cx="2595563" cy="368300"/>
          </a:xfrm>
          <a:prstGeom prst="rect">
            <a:avLst/>
          </a:prstGeom>
          <a:noFill/>
        </p:spPr>
        <p:txBody>
          <a:bodyPr>
            <a:spAutoFit/>
          </a:bodyPr>
          <a:lstStyle/>
          <a:p>
            <a:pPr>
              <a:defRPr/>
            </a:pPr>
            <a:r>
              <a:rPr lang="en-US" altLang="zh-CN" b="1" dirty="0">
                <a:solidFill>
                  <a:schemeClr val="tx1">
                    <a:lumMod val="60000"/>
                    <a:lumOff val="40000"/>
                  </a:schemeClr>
                </a:solidFill>
              </a:rPr>
              <a:t>Friday, Feb.22nd, 2019</a:t>
            </a:r>
          </a:p>
        </p:txBody>
      </p:sp>
      <p:grpSp>
        <p:nvGrpSpPr>
          <p:cNvPr id="5135" name="组合 32"/>
          <p:cNvGrpSpPr/>
          <p:nvPr/>
        </p:nvGrpSpPr>
        <p:grpSpPr bwMode="auto">
          <a:xfrm>
            <a:off x="5302250" y="6194425"/>
            <a:ext cx="1579563" cy="241300"/>
            <a:chOff x="5171650" y="6147506"/>
            <a:chExt cx="1578550" cy="240973"/>
          </a:xfrm>
        </p:grpSpPr>
        <p:sp>
          <p:nvSpPr>
            <p:cNvPr id="29" name="右大括号 28"/>
            <p:cNvSpPr/>
            <p:nvPr/>
          </p:nvSpPr>
          <p:spPr>
            <a:xfrm rot="5400000">
              <a:off x="5845987" y="5484266"/>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31" name="任意多边形 30"/>
            <p:cNvSpPr/>
            <p:nvPr/>
          </p:nvSpPr>
          <p:spPr>
            <a:xfrm>
              <a:off x="6594725" y="6147506"/>
              <a:ext cx="103121"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4" name="任意多边形 33"/>
            <p:cNvSpPr/>
            <p:nvPr/>
          </p:nvSpPr>
          <p:spPr>
            <a:xfrm flipH="1">
              <a:off x="5222417" y="6155433"/>
              <a:ext cx="90430"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5136" name="组合 31"/>
          <p:cNvGrpSpPr/>
          <p:nvPr/>
        </p:nvGrpSpPr>
        <p:grpSpPr bwMode="auto">
          <a:xfrm>
            <a:off x="5645150" y="6143625"/>
            <a:ext cx="887413" cy="311150"/>
            <a:chOff x="5513645" y="6043438"/>
            <a:chExt cx="888113" cy="363636"/>
          </a:xfrm>
        </p:grpSpPr>
        <p:sp>
          <p:nvSpPr>
            <p:cNvPr id="26" name="右大括号 25"/>
            <p:cNvSpPr/>
            <p:nvPr/>
          </p:nvSpPr>
          <p:spPr>
            <a:xfrm rot="5400000">
              <a:off x="5818022" y="5823338"/>
              <a:ext cx="28571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36" name="任意多边形 35"/>
            <p:cNvSpPr/>
            <p:nvPr/>
          </p:nvSpPr>
          <p:spPr>
            <a:xfrm rot="5400000">
              <a:off x="6299765" y="6064949"/>
              <a:ext cx="103896" cy="90558"/>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0" name="任意多边形 39"/>
            <p:cNvSpPr/>
            <p:nvPr/>
          </p:nvSpPr>
          <p:spPr>
            <a:xfrm rot="5400000" flipV="1">
              <a:off x="5505388" y="6051694"/>
              <a:ext cx="103896" cy="873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5137" name="组合 42"/>
          <p:cNvGrpSpPr/>
          <p:nvPr/>
        </p:nvGrpSpPr>
        <p:grpSpPr bwMode="auto">
          <a:xfrm flipV="1">
            <a:off x="5757863" y="6162675"/>
            <a:ext cx="674687" cy="284163"/>
            <a:chOff x="5513645" y="6043438"/>
            <a:chExt cx="888113" cy="363609"/>
          </a:xfrm>
        </p:grpSpPr>
        <p:sp>
          <p:nvSpPr>
            <p:cNvPr id="44" name="右大括号 25"/>
            <p:cNvSpPr/>
            <p:nvPr/>
          </p:nvSpPr>
          <p:spPr>
            <a:xfrm rot="5400000">
              <a:off x="5818643" y="5823932"/>
              <a:ext cx="284386" cy="881845"/>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45" name="任意多边形 44"/>
            <p:cNvSpPr/>
            <p:nvPr/>
          </p:nvSpPr>
          <p:spPr>
            <a:xfrm rot="5400000">
              <a:off x="6298762" y="6066559"/>
              <a:ext cx="103599" cy="8985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6" name="任意多边形 45"/>
            <p:cNvSpPr/>
            <p:nvPr/>
          </p:nvSpPr>
          <p:spPr>
            <a:xfrm rot="5400000" flipV="1">
              <a:off x="5505729" y="6051354"/>
              <a:ext cx="103599" cy="8776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7" name="TextBox 19">
            <a:extLst>
              <a:ext uri="{FF2B5EF4-FFF2-40B4-BE49-F238E27FC236}">
                <a16:creationId xmlns:a16="http://schemas.microsoft.com/office/drawing/2014/main" id="{9E1FD0E1-917C-420E-B1B1-F6076771F003}"/>
              </a:ext>
            </a:extLst>
          </p:cNvPr>
          <p:cNvSpPr txBox="1"/>
          <p:nvPr/>
        </p:nvSpPr>
        <p:spPr>
          <a:xfrm>
            <a:off x="10086182" y="5947235"/>
            <a:ext cx="2595563" cy="368300"/>
          </a:xfrm>
          <a:prstGeom prst="rect">
            <a:avLst/>
          </a:prstGeom>
          <a:noFill/>
        </p:spPr>
        <p:txBody>
          <a:bodyPr>
            <a:spAutoFit/>
          </a:bodyPr>
          <a:lstStyle/>
          <a:p>
            <a:pPr>
              <a:defRPr/>
            </a:pPr>
            <a:r>
              <a:rPr lang="zh-CN" altLang="en-US" b="1" dirty="0">
                <a:solidFill>
                  <a:schemeClr val="tx1">
                    <a:lumMod val="60000"/>
                    <a:lumOff val="40000"/>
                  </a:schemeClr>
                </a:solidFill>
              </a:rPr>
              <a:t>肖蒙 朱丽虹  </a:t>
            </a:r>
            <a:endParaRPr lang="en-US" altLang="zh-CN" b="1" dirty="0">
              <a:solidFill>
                <a:schemeClr val="tx1">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33"/>
                                        </p:tgtEl>
                                        <p:attrNameLst>
                                          <p:attrName>style.visibility</p:attrName>
                                        </p:attrNameLst>
                                      </p:cBhvr>
                                      <p:to>
                                        <p:strVal val="visible"/>
                                      </p:to>
                                    </p:set>
                                    <p:animEffect transition="in" filter="fade">
                                      <p:cBhvr>
                                        <p:cTn id="7" dur="500"/>
                                        <p:tgtEl>
                                          <p:spTgt spid="51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7">
                                            <p:txEl>
                                              <p:pRg st="0" end="0"/>
                                            </p:txEl>
                                          </p:spTgt>
                                        </p:tgtEl>
                                        <p:attrNameLst>
                                          <p:attrName>style.visibility</p:attrName>
                                        </p:attrNameLst>
                                      </p:cBhvr>
                                      <p:to>
                                        <p:strVal val="visible"/>
                                      </p:to>
                                    </p:set>
                                    <p:animEffect transition="in" filter="fade">
                                      <p:cBhvr>
                                        <p:cTn id="18"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3"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8575"/>
            <a:ext cx="12192000" cy="6858000"/>
          </a:xfrm>
          <a:prstGeom prst="rect">
            <a:avLst/>
          </a:prstGeom>
          <a:blipFill dpi="0" rotWithShape="1">
            <a:blip r:embed="rId5"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34" name="MH_Text_1"/>
          <p:cNvSpPr>
            <a:spLocks noChangeArrowheads="1"/>
          </p:cNvSpPr>
          <p:nvPr>
            <p:custDataLst>
              <p:tags r:id="rId1"/>
            </p:custDataLst>
          </p:nvPr>
        </p:nvSpPr>
        <p:spPr bwMode="auto">
          <a:xfrm>
            <a:off x="1552575" y="1660525"/>
            <a:ext cx="44577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lnSpc>
                <a:spcPct val="150000"/>
              </a:lnSpc>
              <a:defRPr/>
            </a:pPr>
            <a:endParaRPr lang="zh-CN" altLang="en-US" sz="1400" dirty="0">
              <a:solidFill>
                <a:schemeClr val="tx1">
                  <a:lumMod val="65000"/>
                  <a:lumOff val="35000"/>
                </a:schemeClr>
              </a:solidFill>
              <a:latin typeface="+mn-lt"/>
              <a:ea typeface="+mn-ea"/>
            </a:endParaRPr>
          </a:p>
        </p:txBody>
      </p:sp>
      <p:cxnSp>
        <p:nvCxnSpPr>
          <p:cNvPr id="35" name="MH_Other_1"/>
          <p:cNvCxnSpPr>
            <a:cxnSpLocks/>
          </p:cNvCxnSpPr>
          <p:nvPr>
            <p:custDataLst>
              <p:tags r:id="rId2"/>
            </p:custDataLst>
          </p:nvPr>
        </p:nvCxnSpPr>
        <p:spPr>
          <a:xfrm>
            <a:off x="1404937" y="5295900"/>
            <a:ext cx="4972845" cy="0"/>
          </a:xfrm>
          <a:prstGeom prst="line">
            <a:avLst/>
          </a:prstGeom>
          <a:ln w="15875">
            <a:solidFill>
              <a:srgbClr val="E84C93"/>
            </a:solidFill>
          </a:ln>
        </p:spPr>
        <p:style>
          <a:lnRef idx="1">
            <a:schemeClr val="accent1"/>
          </a:lnRef>
          <a:fillRef idx="0">
            <a:schemeClr val="accent1"/>
          </a:fillRef>
          <a:effectRef idx="0">
            <a:schemeClr val="accent1"/>
          </a:effectRef>
          <a:fontRef idx="minor">
            <a:schemeClr val="tx1"/>
          </a:fontRef>
        </p:style>
      </p:cxnSp>
      <p:sp>
        <p:nvSpPr>
          <p:cNvPr id="6" name="MH_SubTitle_1"/>
          <p:cNvSpPr txBox="1"/>
          <p:nvPr>
            <p:custDataLst>
              <p:tags r:id="rId3"/>
            </p:custDataLst>
          </p:nvPr>
        </p:nvSpPr>
        <p:spPr>
          <a:xfrm>
            <a:off x="775653" y="522289"/>
            <a:ext cx="3919855" cy="904875"/>
          </a:xfrm>
          <a:prstGeom prst="rect">
            <a:avLst/>
          </a:prstGeom>
          <a:noFill/>
        </p:spPr>
        <p:txBody>
          <a:bodyPr anchor="ctr"/>
          <a:lstStyle/>
          <a:p>
            <a:pPr fontAlgn="auto">
              <a:spcBef>
                <a:spcPts val="0"/>
              </a:spcBef>
              <a:spcAft>
                <a:spcPts val="0"/>
              </a:spcAft>
              <a:defRPr/>
            </a:pPr>
            <a:r>
              <a:rPr lang="en-US" altLang="zh-CN" sz="4000" dirty="0">
                <a:solidFill>
                  <a:schemeClr val="tx1">
                    <a:lumMod val="50000"/>
                    <a:lumOff val="50000"/>
                  </a:schemeClr>
                </a:solidFill>
                <a:latin typeface="Mistral" panose="03090702030407020403" pitchFamily="66" charset="0"/>
              </a:rPr>
              <a:t>conclusion</a:t>
            </a:r>
            <a:endParaRPr lang="zh-CN" altLang="en-US" sz="4000" dirty="0">
              <a:solidFill>
                <a:schemeClr val="tx1">
                  <a:lumMod val="50000"/>
                  <a:lumOff val="50000"/>
                </a:schemeClr>
              </a:solidFill>
              <a:latin typeface="Mistral" panose="03090702030407020403" pitchFamily="66" charset="0"/>
            </a:endParaRPr>
          </a:p>
        </p:txBody>
      </p:sp>
      <p:cxnSp>
        <p:nvCxnSpPr>
          <p:cNvPr id="7" name="直接连接符 6"/>
          <p:cNvCxnSpPr/>
          <p:nvPr/>
        </p:nvCxnSpPr>
        <p:spPr>
          <a:xfrm>
            <a:off x="552450" y="5705475"/>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grpSp>
        <p:nvGrpSpPr>
          <p:cNvPr id="18440" name="组合 71"/>
          <p:cNvGrpSpPr/>
          <p:nvPr/>
        </p:nvGrpSpPr>
        <p:grpSpPr bwMode="auto">
          <a:xfrm>
            <a:off x="5189538" y="6492875"/>
            <a:ext cx="1577975" cy="241300"/>
            <a:chOff x="5171650" y="6147506"/>
            <a:chExt cx="1578550" cy="240973"/>
          </a:xfrm>
        </p:grpSpPr>
        <p:sp>
          <p:nvSpPr>
            <p:cNvPr id="9" name="右大括号 28"/>
            <p:cNvSpPr/>
            <p:nvPr/>
          </p:nvSpPr>
          <p:spPr>
            <a:xfrm rot="5400000">
              <a:off x="5845987" y="5484266"/>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0" name="任意多边形 9"/>
            <p:cNvSpPr/>
            <p:nvPr/>
          </p:nvSpPr>
          <p:spPr>
            <a:xfrm>
              <a:off x="6594568" y="6147506"/>
              <a:ext cx="103225"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任意多边形 10"/>
            <p:cNvSpPr/>
            <p:nvPr/>
          </p:nvSpPr>
          <p:spPr>
            <a:xfrm flipH="1">
              <a:off x="5222469" y="6155433"/>
              <a:ext cx="90520"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1" name="组合 75"/>
          <p:cNvGrpSpPr/>
          <p:nvPr/>
        </p:nvGrpSpPr>
        <p:grpSpPr bwMode="auto">
          <a:xfrm>
            <a:off x="5540375" y="6443663"/>
            <a:ext cx="887413" cy="311150"/>
            <a:chOff x="5513645" y="6043438"/>
            <a:chExt cx="888113" cy="363636"/>
          </a:xfrm>
        </p:grpSpPr>
        <p:sp>
          <p:nvSpPr>
            <p:cNvPr id="13" name="右大括号 25"/>
            <p:cNvSpPr/>
            <p:nvPr/>
          </p:nvSpPr>
          <p:spPr>
            <a:xfrm rot="5400000">
              <a:off x="5818022" y="5823338"/>
              <a:ext cx="28571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4" name="任意多边形 13"/>
            <p:cNvSpPr/>
            <p:nvPr/>
          </p:nvSpPr>
          <p:spPr>
            <a:xfrm rot="5400000">
              <a:off x="6299765" y="6064949"/>
              <a:ext cx="103896" cy="90558"/>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任意多边形 14"/>
            <p:cNvSpPr/>
            <p:nvPr/>
          </p:nvSpPr>
          <p:spPr>
            <a:xfrm rot="5400000" flipV="1">
              <a:off x="5505388" y="6051694"/>
              <a:ext cx="103896" cy="873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2" name="组合 79"/>
          <p:cNvGrpSpPr/>
          <p:nvPr/>
        </p:nvGrpSpPr>
        <p:grpSpPr bwMode="auto">
          <a:xfrm flipV="1">
            <a:off x="5643563" y="6461125"/>
            <a:ext cx="674687" cy="284163"/>
            <a:chOff x="5513645" y="6043438"/>
            <a:chExt cx="888113" cy="363609"/>
          </a:xfrm>
        </p:grpSpPr>
        <p:sp>
          <p:nvSpPr>
            <p:cNvPr id="17" name="右大括号 25"/>
            <p:cNvSpPr/>
            <p:nvPr/>
          </p:nvSpPr>
          <p:spPr>
            <a:xfrm rot="5400000">
              <a:off x="5818643" y="5823932"/>
              <a:ext cx="284386" cy="881845"/>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8" name="任意多边形 17"/>
            <p:cNvSpPr/>
            <p:nvPr/>
          </p:nvSpPr>
          <p:spPr>
            <a:xfrm rot="5400000">
              <a:off x="6298762" y="6066559"/>
              <a:ext cx="103599" cy="8985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任意多边形 18"/>
            <p:cNvSpPr/>
            <p:nvPr/>
          </p:nvSpPr>
          <p:spPr>
            <a:xfrm rot="5400000" flipV="1">
              <a:off x="5505729" y="6051354"/>
              <a:ext cx="103599" cy="8776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0" name="矩形 19"/>
          <p:cNvSpPr/>
          <p:nvPr/>
        </p:nvSpPr>
        <p:spPr>
          <a:xfrm>
            <a:off x="3913188" y="5753100"/>
            <a:ext cx="3997325" cy="523875"/>
          </a:xfrm>
          <a:prstGeom prst="rect">
            <a:avLst/>
          </a:prstGeom>
        </p:spPr>
        <p:txBody>
          <a:bodyPr wrap="none">
            <a:spAutoFit/>
          </a:bodyPr>
          <a:lstStyle/>
          <a:p>
            <a:pPr algn="ctr">
              <a:defRPr/>
            </a:pPr>
            <a:r>
              <a:rPr lang="en-US" altLang="zh-CN" sz="1400" dirty="0">
                <a:solidFill>
                  <a:schemeClr val="tx1">
                    <a:lumMod val="60000"/>
                    <a:lumOff val="40000"/>
                  </a:schemeClr>
                </a:solidFill>
              </a:rPr>
              <a:t>Lorem ipsum dolor sit amet, consectetuer adipiscing</a:t>
            </a:r>
          </a:p>
          <a:p>
            <a:pPr algn="ctr">
              <a:defRPr/>
            </a:pPr>
            <a:r>
              <a:rPr lang="en-US" altLang="zh-CN" sz="1400" dirty="0">
                <a:solidFill>
                  <a:schemeClr val="tx1">
                    <a:lumMod val="60000"/>
                    <a:lumOff val="40000"/>
                  </a:schemeClr>
                </a:solidFill>
              </a:rPr>
              <a:t>Aenean commodo sit amet coligula eget dolor. </a:t>
            </a:r>
            <a:endParaRPr lang="zh-CN" altLang="en-US" sz="1400" dirty="0">
              <a:solidFill>
                <a:schemeClr val="tx1">
                  <a:lumMod val="60000"/>
                  <a:lumOff val="40000"/>
                </a:schemeClr>
              </a:solidFill>
            </a:endParaRPr>
          </a:p>
        </p:txBody>
      </p:sp>
      <p:cxnSp>
        <p:nvCxnSpPr>
          <p:cNvPr id="21" name="直接连接符 20"/>
          <p:cNvCxnSpPr/>
          <p:nvPr/>
        </p:nvCxnSpPr>
        <p:spPr>
          <a:xfrm>
            <a:off x="552450" y="1430338"/>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E534C3CF-EC8B-4DAC-9C69-5C44BFD2AECF}"/>
              </a:ext>
            </a:extLst>
          </p:cNvPr>
          <p:cNvSpPr txBox="1"/>
          <p:nvPr/>
        </p:nvSpPr>
        <p:spPr>
          <a:xfrm>
            <a:off x="1404937" y="1736279"/>
            <a:ext cx="5310188" cy="1938992"/>
          </a:xfrm>
          <a:prstGeom prst="rect">
            <a:avLst/>
          </a:prstGeom>
          <a:noFill/>
        </p:spPr>
        <p:txBody>
          <a:bodyPr wrap="square" rtlCol="0">
            <a:spAutoFit/>
          </a:bodyPr>
          <a:lstStyle/>
          <a:p>
            <a:r>
              <a:rPr lang="zh-TW" altLang="en-US" sz="2400" dirty="0">
                <a:effectLst>
                  <a:outerShdw blurRad="38100" dist="38100" dir="2700000" algn="tl">
                    <a:srgbClr val="000000">
                      <a:alpha val="43137"/>
                    </a:srgbClr>
                  </a:outerShdw>
                </a:effectLst>
              </a:rPr>
              <a:t>有人說，愛情是個人問題，婚姻是社會問題，相親解決社會問題。相親說白了就是在一系列條件對比，以結婚爲最終導向，從現實條件出發，實現組建新家庭這個最終目的。</a:t>
            </a:r>
          </a:p>
        </p:txBody>
      </p:sp>
    </p:spTree>
    <p:extLst>
      <p:ext uri="{BB962C8B-B14F-4D97-AF65-F5344CB8AC3E}">
        <p14:creationId xmlns:p14="http://schemas.microsoft.com/office/powerpoint/2010/main" val="1509788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8575"/>
            <a:ext cx="12192000" cy="6858000"/>
          </a:xfrm>
          <a:prstGeom prst="rect">
            <a:avLst/>
          </a:prstGeom>
          <a:blipFill dpi="0" rotWithShape="1">
            <a:blip r:embed="rId4"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34" name="MH_Text_1"/>
          <p:cNvSpPr>
            <a:spLocks noChangeArrowheads="1"/>
          </p:cNvSpPr>
          <p:nvPr>
            <p:custDataLst>
              <p:tags r:id="rId1"/>
            </p:custDataLst>
          </p:nvPr>
        </p:nvSpPr>
        <p:spPr bwMode="auto">
          <a:xfrm>
            <a:off x="1552575" y="1660525"/>
            <a:ext cx="44577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lnSpc>
                <a:spcPct val="150000"/>
              </a:lnSpc>
              <a:defRPr/>
            </a:pPr>
            <a:endParaRPr lang="zh-CN" altLang="en-US" sz="1400" dirty="0">
              <a:solidFill>
                <a:schemeClr val="tx1">
                  <a:lumMod val="65000"/>
                  <a:lumOff val="35000"/>
                </a:schemeClr>
              </a:solidFill>
              <a:latin typeface="+mn-lt"/>
              <a:ea typeface="+mn-ea"/>
            </a:endParaRPr>
          </a:p>
        </p:txBody>
      </p:sp>
      <p:sp>
        <p:nvSpPr>
          <p:cNvPr id="6" name="MH_SubTitle_1"/>
          <p:cNvSpPr txBox="1"/>
          <p:nvPr>
            <p:custDataLst>
              <p:tags r:id="rId2"/>
            </p:custDataLst>
          </p:nvPr>
        </p:nvSpPr>
        <p:spPr>
          <a:xfrm>
            <a:off x="775653" y="522289"/>
            <a:ext cx="3919855" cy="904875"/>
          </a:xfrm>
          <a:prstGeom prst="rect">
            <a:avLst/>
          </a:prstGeom>
          <a:noFill/>
        </p:spPr>
        <p:txBody>
          <a:bodyPr anchor="ctr"/>
          <a:lstStyle/>
          <a:p>
            <a:pPr fontAlgn="auto">
              <a:spcBef>
                <a:spcPts val="0"/>
              </a:spcBef>
              <a:spcAft>
                <a:spcPts val="0"/>
              </a:spcAft>
              <a:defRPr/>
            </a:pPr>
            <a:r>
              <a:rPr lang="en-US" altLang="zh-CN" sz="4000" dirty="0">
                <a:solidFill>
                  <a:schemeClr val="tx1">
                    <a:lumMod val="50000"/>
                    <a:lumOff val="50000"/>
                  </a:schemeClr>
                </a:solidFill>
                <a:latin typeface="Mistral" panose="03090702030407020403" pitchFamily="66" charset="0"/>
              </a:rPr>
              <a:t>Key words </a:t>
            </a:r>
            <a:r>
              <a:rPr lang="zh-CN" altLang="en-US" sz="4000" dirty="0">
                <a:solidFill>
                  <a:schemeClr val="tx1">
                    <a:lumMod val="50000"/>
                    <a:lumOff val="50000"/>
                  </a:schemeClr>
                </a:solidFill>
                <a:latin typeface="Mistral" panose="03090702030407020403" pitchFamily="66" charset="0"/>
              </a:rPr>
              <a:t>關鍵詞</a:t>
            </a:r>
          </a:p>
        </p:txBody>
      </p:sp>
      <p:cxnSp>
        <p:nvCxnSpPr>
          <p:cNvPr id="7" name="直接连接符 6"/>
          <p:cNvCxnSpPr/>
          <p:nvPr/>
        </p:nvCxnSpPr>
        <p:spPr>
          <a:xfrm>
            <a:off x="552450" y="5705475"/>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grpSp>
        <p:nvGrpSpPr>
          <p:cNvPr id="18440" name="组合 71"/>
          <p:cNvGrpSpPr/>
          <p:nvPr/>
        </p:nvGrpSpPr>
        <p:grpSpPr bwMode="auto">
          <a:xfrm>
            <a:off x="5189538" y="6492875"/>
            <a:ext cx="1577975" cy="241300"/>
            <a:chOff x="5171650" y="6147506"/>
            <a:chExt cx="1578550" cy="240973"/>
          </a:xfrm>
        </p:grpSpPr>
        <p:sp>
          <p:nvSpPr>
            <p:cNvPr id="9" name="右大括号 28"/>
            <p:cNvSpPr/>
            <p:nvPr/>
          </p:nvSpPr>
          <p:spPr>
            <a:xfrm rot="5400000">
              <a:off x="5845987" y="5484266"/>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0" name="任意多边形 9"/>
            <p:cNvSpPr/>
            <p:nvPr/>
          </p:nvSpPr>
          <p:spPr>
            <a:xfrm>
              <a:off x="6594568" y="6147506"/>
              <a:ext cx="103225"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任意多边形 10"/>
            <p:cNvSpPr/>
            <p:nvPr/>
          </p:nvSpPr>
          <p:spPr>
            <a:xfrm flipH="1">
              <a:off x="5222469" y="6155433"/>
              <a:ext cx="90520"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1" name="组合 75"/>
          <p:cNvGrpSpPr/>
          <p:nvPr/>
        </p:nvGrpSpPr>
        <p:grpSpPr bwMode="auto">
          <a:xfrm>
            <a:off x="5540375" y="6443663"/>
            <a:ext cx="887413" cy="311150"/>
            <a:chOff x="5513645" y="6043438"/>
            <a:chExt cx="888113" cy="363636"/>
          </a:xfrm>
        </p:grpSpPr>
        <p:sp>
          <p:nvSpPr>
            <p:cNvPr id="13" name="右大括号 25"/>
            <p:cNvSpPr/>
            <p:nvPr/>
          </p:nvSpPr>
          <p:spPr>
            <a:xfrm rot="5400000">
              <a:off x="5818022" y="5823338"/>
              <a:ext cx="28571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4" name="任意多边形 13"/>
            <p:cNvSpPr/>
            <p:nvPr/>
          </p:nvSpPr>
          <p:spPr>
            <a:xfrm rot="5400000">
              <a:off x="6299765" y="6064949"/>
              <a:ext cx="103896" cy="90558"/>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任意多边形 14"/>
            <p:cNvSpPr/>
            <p:nvPr/>
          </p:nvSpPr>
          <p:spPr>
            <a:xfrm rot="5400000" flipV="1">
              <a:off x="5505388" y="6051694"/>
              <a:ext cx="103896" cy="873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2" name="组合 79"/>
          <p:cNvGrpSpPr/>
          <p:nvPr/>
        </p:nvGrpSpPr>
        <p:grpSpPr bwMode="auto">
          <a:xfrm flipV="1">
            <a:off x="5643563" y="6461125"/>
            <a:ext cx="674687" cy="284163"/>
            <a:chOff x="5513645" y="6043438"/>
            <a:chExt cx="888113" cy="363609"/>
          </a:xfrm>
        </p:grpSpPr>
        <p:sp>
          <p:nvSpPr>
            <p:cNvPr id="17" name="右大括号 25"/>
            <p:cNvSpPr/>
            <p:nvPr/>
          </p:nvSpPr>
          <p:spPr>
            <a:xfrm rot="5400000">
              <a:off x="5818643" y="5823932"/>
              <a:ext cx="284386" cy="881845"/>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8" name="任意多边形 17"/>
            <p:cNvSpPr/>
            <p:nvPr/>
          </p:nvSpPr>
          <p:spPr>
            <a:xfrm rot="5400000">
              <a:off x="6298762" y="6066559"/>
              <a:ext cx="103599" cy="8985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任意多边形 18"/>
            <p:cNvSpPr/>
            <p:nvPr/>
          </p:nvSpPr>
          <p:spPr>
            <a:xfrm rot="5400000" flipV="1">
              <a:off x="5505729" y="6051354"/>
              <a:ext cx="103599" cy="8776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0" name="矩形 19"/>
          <p:cNvSpPr/>
          <p:nvPr/>
        </p:nvSpPr>
        <p:spPr>
          <a:xfrm>
            <a:off x="3913188" y="5753100"/>
            <a:ext cx="3997325" cy="523875"/>
          </a:xfrm>
          <a:prstGeom prst="rect">
            <a:avLst/>
          </a:prstGeom>
        </p:spPr>
        <p:txBody>
          <a:bodyPr wrap="none">
            <a:spAutoFit/>
          </a:bodyPr>
          <a:lstStyle/>
          <a:p>
            <a:pPr algn="ctr">
              <a:defRPr/>
            </a:pPr>
            <a:r>
              <a:rPr lang="en-US" altLang="zh-CN" sz="1400" dirty="0">
                <a:solidFill>
                  <a:schemeClr val="tx1">
                    <a:lumMod val="60000"/>
                    <a:lumOff val="40000"/>
                  </a:schemeClr>
                </a:solidFill>
              </a:rPr>
              <a:t>Lorem ipsum dolor sit amet, consectetuer adipiscing</a:t>
            </a:r>
          </a:p>
          <a:p>
            <a:pPr algn="ctr">
              <a:defRPr/>
            </a:pPr>
            <a:r>
              <a:rPr lang="en-US" altLang="zh-CN" sz="1400" dirty="0">
                <a:solidFill>
                  <a:schemeClr val="tx1">
                    <a:lumMod val="60000"/>
                    <a:lumOff val="40000"/>
                  </a:schemeClr>
                </a:solidFill>
              </a:rPr>
              <a:t>Aenean commodo sit amet coligula eget dolor. </a:t>
            </a:r>
            <a:endParaRPr lang="zh-CN" altLang="en-US" sz="1400" dirty="0">
              <a:solidFill>
                <a:schemeClr val="tx1">
                  <a:lumMod val="60000"/>
                  <a:lumOff val="40000"/>
                </a:schemeClr>
              </a:solidFill>
            </a:endParaRPr>
          </a:p>
        </p:txBody>
      </p:sp>
      <p:cxnSp>
        <p:nvCxnSpPr>
          <p:cNvPr id="21" name="直接连接符 20"/>
          <p:cNvCxnSpPr/>
          <p:nvPr/>
        </p:nvCxnSpPr>
        <p:spPr>
          <a:xfrm>
            <a:off x="552450" y="1430338"/>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E534C3CF-EC8B-4DAC-9C69-5C44BFD2AECF}"/>
              </a:ext>
            </a:extLst>
          </p:cNvPr>
          <p:cNvSpPr txBox="1"/>
          <p:nvPr/>
        </p:nvSpPr>
        <p:spPr>
          <a:xfrm>
            <a:off x="709926" y="1581150"/>
            <a:ext cx="6129926" cy="4031873"/>
          </a:xfrm>
          <a:prstGeom prst="rect">
            <a:avLst/>
          </a:prstGeom>
          <a:noFill/>
        </p:spPr>
        <p:txBody>
          <a:bodyPr wrap="square" rtlCol="0">
            <a:spAutoFit/>
          </a:bodyPr>
          <a:lstStyle/>
          <a:p>
            <a:r>
              <a:rPr lang="zh-CN" altLang="en-US" sz="3200" dirty="0">
                <a:effectLst>
                  <a:outerShdw blurRad="38100" dist="38100" dir="2700000" algn="tl">
                    <a:srgbClr val="000000">
                      <a:alpha val="43137"/>
                    </a:srgbClr>
                  </a:outerShdw>
                </a:effectLst>
              </a:rPr>
              <a:t>剩</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shèng</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女</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nǚ</a:t>
            </a:r>
            <a:r>
              <a:rPr lang="en-US" altLang="zh-CN" sz="3200" dirty="0">
                <a:effectLst>
                  <a:outerShdw blurRad="38100" dist="38100" dir="2700000" algn="tl">
                    <a:srgbClr val="000000">
                      <a:alpha val="43137"/>
                    </a:srgbClr>
                  </a:outerShdw>
                </a:effectLst>
              </a:rPr>
              <a:t>)</a:t>
            </a:r>
          </a:p>
          <a:p>
            <a:r>
              <a:rPr lang="zh-CN" altLang="en-US" sz="3200" dirty="0">
                <a:effectLst>
                  <a:outerShdw blurRad="38100" dist="38100" dir="2700000" algn="tl">
                    <a:srgbClr val="000000">
                      <a:alpha val="43137"/>
                    </a:srgbClr>
                  </a:outerShdw>
                </a:effectLst>
              </a:rPr>
              <a:t>大</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dà</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齡</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líng</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女</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nǚ</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青年</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qīngnián</a:t>
            </a:r>
            <a:r>
              <a:rPr lang="en-US" altLang="zh-CN" sz="3200" dirty="0">
                <a:effectLst>
                  <a:outerShdw blurRad="38100" dist="38100" dir="2700000" algn="tl">
                    <a:srgbClr val="000000">
                      <a:alpha val="43137"/>
                    </a:srgbClr>
                  </a:outerShdw>
                </a:effectLst>
              </a:rPr>
              <a:t>)</a:t>
            </a:r>
          </a:p>
          <a:p>
            <a:endParaRPr lang="en-US" altLang="zh-CN" sz="2400" dirty="0">
              <a:effectLst>
                <a:outerShdw blurRad="38100" dist="38100" dir="2700000" algn="tl">
                  <a:srgbClr val="000000">
                    <a:alpha val="43137"/>
                  </a:srgbClr>
                </a:outerShdw>
              </a:effectLst>
            </a:endParaRPr>
          </a:p>
          <a:p>
            <a:r>
              <a:rPr lang="zh-CN" altLang="en-US" sz="2400" dirty="0">
                <a:effectLst>
                  <a:outerShdw blurRad="38100" dist="38100" dir="2700000" algn="tl">
                    <a:srgbClr val="000000">
                      <a:alpha val="43137"/>
                    </a:srgbClr>
                  </a:outerShdw>
                </a:effectLst>
              </a:rPr>
              <a:t>剩女，是那些大龄女青年得到的一个新称号</a:t>
            </a:r>
            <a:endParaRPr lang="en-US" altLang="zh-CN" sz="2400" dirty="0">
              <a:effectLst>
                <a:outerShdw blurRad="38100" dist="38100" dir="2700000" algn="tl">
                  <a:srgbClr val="000000">
                    <a:alpha val="43137"/>
                  </a:srgbClr>
                </a:outerShdw>
              </a:effectLst>
            </a:endParaRPr>
          </a:p>
          <a:p>
            <a:r>
              <a:rPr lang="zh-CN" altLang="en-US" dirty="0">
                <a:effectLst>
                  <a:outerShdw blurRad="38100" dist="38100" dir="2700000" algn="tl">
                    <a:srgbClr val="000000">
                      <a:alpha val="43137"/>
                    </a:srgbClr>
                  </a:outerShdw>
                </a:effectLst>
              </a:rPr>
              <a:t>（</a:t>
            </a:r>
            <a:r>
              <a:rPr lang="zh-TW" altLang="en-US" dirty="0">
                <a:effectLst>
                  <a:outerShdw blurRad="38100" dist="38100" dir="2700000" algn="tl">
                    <a:srgbClr val="000000">
                      <a:alpha val="43137"/>
                    </a:srgbClr>
                  </a:outerShdw>
                </a:effectLst>
              </a:rPr>
              <a:t>一）</a:t>
            </a:r>
            <a:r>
              <a:rPr lang="en-US" altLang="zh-TW" dirty="0">
                <a:effectLst>
                  <a:outerShdw blurRad="38100" dist="38100" dir="2700000" algn="tl">
                    <a:srgbClr val="000000">
                      <a:alpha val="43137"/>
                    </a:srgbClr>
                  </a:outerShdw>
                </a:effectLst>
              </a:rPr>
              <a:t>25</a:t>
            </a:r>
            <a:r>
              <a:rPr lang="zh-TW" altLang="en-US" dirty="0">
                <a:effectLst>
                  <a:outerShdw blurRad="38100" dist="38100" dir="2700000" algn="tl">
                    <a:srgbClr val="000000">
                      <a:alpha val="43137"/>
                    </a:srgbClr>
                  </a:outerShdw>
                </a:effectLst>
              </a:rPr>
              <a:t>歲</a:t>
            </a:r>
            <a:r>
              <a:rPr lang="en-US" altLang="zh-TW" dirty="0">
                <a:effectLst>
                  <a:outerShdw blurRad="38100" dist="38100" dir="2700000" algn="tl">
                    <a:srgbClr val="000000">
                      <a:alpha val="43137"/>
                    </a:srgbClr>
                  </a:outerShdw>
                </a:effectLst>
              </a:rPr>
              <a:t>~28</a:t>
            </a:r>
            <a:r>
              <a:rPr lang="zh-TW" altLang="en-US" dirty="0">
                <a:effectLst>
                  <a:outerShdw blurRad="38100" dist="38100" dir="2700000" algn="tl">
                    <a:srgbClr val="000000">
                      <a:alpha val="43137"/>
                    </a:srgbClr>
                  </a:outerShdw>
                </a:effectLst>
              </a:rPr>
              <a:t>歲之間，為初級剩女，這些人還有勇氣繼續為尋找伴侶而奮鬥，故稱剩鬥士</a:t>
            </a:r>
            <a:r>
              <a:rPr lang="zh-TW" altLang="en-US" dirty="0">
                <a:solidFill>
                  <a:srgbClr val="FF7C80"/>
                </a:solidFill>
                <a:effectLst>
                  <a:outerShdw blurRad="38100" dist="38100" dir="2700000" algn="tl">
                    <a:srgbClr val="000000">
                      <a:alpha val="43137"/>
                    </a:srgbClr>
                  </a:outerShdw>
                </a:effectLst>
              </a:rPr>
              <a:t>（聖鬥士）</a:t>
            </a:r>
            <a:r>
              <a:rPr lang="zh-TW" altLang="en-US" dirty="0">
                <a:effectLst>
                  <a:outerShdw blurRad="38100" dist="38100" dir="2700000" algn="tl">
                    <a:srgbClr val="000000">
                      <a:alpha val="43137"/>
                    </a:srgbClr>
                  </a:outerShdw>
                </a:effectLst>
              </a:rPr>
              <a:t>；</a:t>
            </a:r>
          </a:p>
          <a:p>
            <a:r>
              <a:rPr lang="zh-TW" altLang="en-US" dirty="0">
                <a:effectLst>
                  <a:outerShdw blurRad="38100" dist="38100" dir="2700000" algn="tl">
                    <a:srgbClr val="000000">
                      <a:alpha val="43137"/>
                    </a:srgbClr>
                  </a:outerShdw>
                </a:effectLst>
              </a:rPr>
              <a:t>（二</a:t>
            </a:r>
            <a:r>
              <a:rPr lang="en-US" altLang="zh-TW" dirty="0">
                <a:effectLst>
                  <a:outerShdw blurRad="38100" dist="38100" dir="2700000" algn="tl">
                    <a:srgbClr val="000000">
                      <a:alpha val="43137"/>
                    </a:srgbClr>
                  </a:outerShdw>
                </a:effectLst>
              </a:rPr>
              <a:t>)28</a:t>
            </a:r>
            <a:r>
              <a:rPr lang="zh-TW" altLang="en-US" dirty="0">
                <a:effectLst>
                  <a:outerShdw blurRad="38100" dist="38100" dir="2700000" algn="tl">
                    <a:srgbClr val="000000">
                      <a:alpha val="43137"/>
                    </a:srgbClr>
                  </a:outerShdw>
                </a:effectLst>
              </a:rPr>
              <a:t>歲</a:t>
            </a:r>
            <a:r>
              <a:rPr lang="en-US" altLang="zh-TW" dirty="0">
                <a:effectLst>
                  <a:outerShdw blurRad="38100" dist="38100" dir="2700000" algn="tl">
                    <a:srgbClr val="000000">
                      <a:alpha val="43137"/>
                    </a:srgbClr>
                  </a:outerShdw>
                </a:effectLst>
              </a:rPr>
              <a:t>~32</a:t>
            </a:r>
            <a:r>
              <a:rPr lang="zh-TW" altLang="en-US" dirty="0">
                <a:effectLst>
                  <a:outerShdw blurRad="38100" dist="38100" dir="2700000" algn="tl">
                    <a:srgbClr val="000000">
                      <a:alpha val="43137"/>
                    </a:srgbClr>
                  </a:outerShdw>
                </a:effectLst>
              </a:rPr>
              <a:t>歲之間，為中級剩女，此時屬於他們的機會已經不多，又因為事業而無暇尋覓，別號必剩客</a:t>
            </a:r>
            <a:r>
              <a:rPr lang="zh-TW" altLang="en-US" dirty="0">
                <a:solidFill>
                  <a:srgbClr val="FF7C80"/>
                </a:solidFill>
                <a:effectLst>
                  <a:outerShdw blurRad="38100" dist="38100" dir="2700000" algn="tl">
                    <a:srgbClr val="000000">
                      <a:alpha val="43137"/>
                    </a:srgbClr>
                  </a:outerShdw>
                </a:effectLst>
              </a:rPr>
              <a:t>（必勝客）</a:t>
            </a:r>
            <a:r>
              <a:rPr lang="zh-TW" altLang="en-US" dirty="0">
                <a:effectLst>
                  <a:outerShdw blurRad="38100" dist="38100" dir="2700000" algn="tl">
                    <a:srgbClr val="000000">
                      <a:alpha val="43137"/>
                    </a:srgbClr>
                  </a:outerShdw>
                </a:effectLst>
              </a:rPr>
              <a:t>；</a:t>
            </a:r>
          </a:p>
          <a:p>
            <a:r>
              <a:rPr lang="zh-TW" altLang="en-US" dirty="0">
                <a:effectLst>
                  <a:outerShdw blurRad="38100" dist="38100" dir="2700000" algn="tl">
                    <a:srgbClr val="000000">
                      <a:alpha val="43137"/>
                    </a:srgbClr>
                  </a:outerShdw>
                </a:effectLst>
              </a:rPr>
              <a:t>（三）</a:t>
            </a:r>
            <a:r>
              <a:rPr lang="en-US" altLang="zh-TW" dirty="0">
                <a:effectLst>
                  <a:outerShdw blurRad="38100" dist="38100" dir="2700000" algn="tl">
                    <a:srgbClr val="000000">
                      <a:alpha val="43137"/>
                    </a:srgbClr>
                  </a:outerShdw>
                </a:effectLst>
              </a:rPr>
              <a:t>32</a:t>
            </a:r>
            <a:r>
              <a:rPr lang="zh-TW" altLang="en-US" dirty="0">
                <a:effectLst>
                  <a:outerShdw blurRad="38100" dist="38100" dir="2700000" algn="tl">
                    <a:srgbClr val="000000">
                      <a:alpha val="43137"/>
                    </a:srgbClr>
                  </a:outerShdw>
                </a:effectLst>
              </a:rPr>
              <a:t>歲</a:t>
            </a:r>
            <a:r>
              <a:rPr lang="en-US" altLang="zh-TW" dirty="0">
                <a:effectLst>
                  <a:outerShdw blurRad="38100" dist="38100" dir="2700000" algn="tl">
                    <a:srgbClr val="000000">
                      <a:alpha val="43137"/>
                    </a:srgbClr>
                  </a:outerShdw>
                </a:effectLst>
              </a:rPr>
              <a:t>~35</a:t>
            </a:r>
            <a:r>
              <a:rPr lang="zh-TW" altLang="en-US" dirty="0">
                <a:effectLst>
                  <a:outerShdw blurRad="38100" dist="38100" dir="2700000" algn="tl">
                    <a:srgbClr val="000000">
                      <a:alpha val="43137"/>
                    </a:srgbClr>
                  </a:outerShdw>
                </a:effectLst>
              </a:rPr>
              <a:t>歲之間，為高級剩女，在殘酷的職場鬥爭中存活下來，依然單身，被尊稱為剩者為王；</a:t>
            </a:r>
          </a:p>
          <a:p>
            <a:r>
              <a:rPr lang="zh-TW" altLang="en-US" dirty="0">
                <a:effectLst>
                  <a:outerShdw blurRad="38100" dist="38100" dir="2700000" algn="tl">
                    <a:srgbClr val="000000">
                      <a:alpha val="43137"/>
                    </a:srgbClr>
                  </a:outerShdw>
                </a:effectLst>
              </a:rPr>
              <a:t>（四）到了</a:t>
            </a:r>
            <a:r>
              <a:rPr lang="en-US" altLang="zh-TW" dirty="0">
                <a:effectLst>
                  <a:outerShdw blurRad="38100" dist="38100" dir="2700000" algn="tl">
                    <a:srgbClr val="000000">
                      <a:alpha val="43137"/>
                    </a:srgbClr>
                  </a:outerShdw>
                </a:effectLst>
              </a:rPr>
              <a:t>35</a:t>
            </a:r>
            <a:r>
              <a:rPr lang="zh-TW" altLang="en-US" dirty="0">
                <a:effectLst>
                  <a:outerShdw blurRad="38100" dist="38100" dir="2700000" algn="tl">
                    <a:srgbClr val="000000">
                      <a:alpha val="43137"/>
                    </a:srgbClr>
                  </a:outerShdw>
                </a:effectLst>
              </a:rPr>
              <a:t>歲往上，那就是特級剩女，當尊之為齊天大剩（</a:t>
            </a:r>
            <a:r>
              <a:rPr lang="zh-TW" altLang="en-US" dirty="0">
                <a:solidFill>
                  <a:srgbClr val="FF7C80"/>
                </a:solidFill>
                <a:effectLst>
                  <a:outerShdw blurRad="38100" dist="38100" dir="2700000" algn="tl">
                    <a:srgbClr val="000000">
                      <a:alpha val="43137"/>
                    </a:srgbClr>
                  </a:outerShdw>
                </a:effectLst>
              </a:rPr>
              <a:t>齊天大聖）</a:t>
            </a:r>
            <a:endParaRPr lang="en-US" altLang="zh-CN" dirty="0">
              <a:solidFill>
                <a:srgbClr val="FF7C80"/>
              </a:solidFill>
              <a:effectLst>
                <a:outerShdw blurRad="38100" dist="38100" dir="2700000" algn="tl">
                  <a:srgbClr val="000000">
                    <a:alpha val="43137"/>
                  </a:srgbClr>
                </a:outerShdw>
              </a:effectLst>
            </a:endParaRPr>
          </a:p>
        </p:txBody>
      </p:sp>
      <p:pic>
        <p:nvPicPr>
          <p:cNvPr id="5" name="图片 4">
            <a:extLst>
              <a:ext uri="{FF2B5EF4-FFF2-40B4-BE49-F238E27FC236}">
                <a16:creationId xmlns:a16="http://schemas.microsoft.com/office/drawing/2014/main" id="{8A1F754D-EA4E-45A0-B79C-AC30EAB34C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9925" y="1581150"/>
            <a:ext cx="4762500" cy="3724275"/>
          </a:xfrm>
          <a:prstGeom prst="rect">
            <a:avLst/>
          </a:prstGeom>
        </p:spPr>
      </p:pic>
      <p:pic>
        <p:nvPicPr>
          <p:cNvPr id="12" name="图片 11" descr="图片包含 室内, 人员, 照片, 伪装&#10;&#10;已生成高可信度的说明">
            <a:extLst>
              <a:ext uri="{FF2B5EF4-FFF2-40B4-BE49-F238E27FC236}">
                <a16:creationId xmlns:a16="http://schemas.microsoft.com/office/drawing/2014/main" id="{42F48C6B-4C27-4F92-9052-8F02540985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000" y="1582589"/>
            <a:ext cx="4737937" cy="3553453"/>
          </a:xfrm>
          <a:prstGeom prst="rect">
            <a:avLst/>
          </a:prstGeom>
        </p:spPr>
      </p:pic>
      <p:pic>
        <p:nvPicPr>
          <p:cNvPr id="23" name="图片 22" descr="图片包含 文字&#10;&#10;已生成极高可信度的说明">
            <a:extLst>
              <a:ext uri="{FF2B5EF4-FFF2-40B4-BE49-F238E27FC236}">
                <a16:creationId xmlns:a16="http://schemas.microsoft.com/office/drawing/2014/main" id="{1F665F42-64AB-463D-A697-88EBB9A0E3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5198" y="1525747"/>
            <a:ext cx="5013541" cy="3760156"/>
          </a:xfrm>
          <a:prstGeom prst="rect">
            <a:avLst/>
          </a:prstGeom>
        </p:spPr>
      </p:pic>
    </p:spTree>
    <p:extLst>
      <p:ext uri="{BB962C8B-B14F-4D97-AF65-F5344CB8AC3E}">
        <p14:creationId xmlns:p14="http://schemas.microsoft.com/office/powerpoint/2010/main" val="249288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8575"/>
            <a:ext cx="12192000" cy="6858000"/>
          </a:xfrm>
          <a:prstGeom prst="rect">
            <a:avLst/>
          </a:prstGeom>
          <a:blipFill dpi="0" rotWithShape="1">
            <a:blip r:embed="rId4"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34" name="MH_Text_1"/>
          <p:cNvSpPr>
            <a:spLocks noChangeArrowheads="1"/>
          </p:cNvSpPr>
          <p:nvPr>
            <p:custDataLst>
              <p:tags r:id="rId1"/>
            </p:custDataLst>
          </p:nvPr>
        </p:nvSpPr>
        <p:spPr bwMode="auto">
          <a:xfrm>
            <a:off x="1552575" y="1660525"/>
            <a:ext cx="44577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lnSpc>
                <a:spcPct val="150000"/>
              </a:lnSpc>
              <a:defRPr/>
            </a:pPr>
            <a:endParaRPr lang="zh-CN" altLang="en-US" sz="1400" dirty="0">
              <a:solidFill>
                <a:schemeClr val="tx1">
                  <a:lumMod val="65000"/>
                  <a:lumOff val="35000"/>
                </a:schemeClr>
              </a:solidFill>
              <a:latin typeface="+mn-lt"/>
              <a:ea typeface="+mn-ea"/>
            </a:endParaRPr>
          </a:p>
        </p:txBody>
      </p:sp>
      <p:sp>
        <p:nvSpPr>
          <p:cNvPr id="6" name="MH_SubTitle_1"/>
          <p:cNvSpPr txBox="1"/>
          <p:nvPr>
            <p:custDataLst>
              <p:tags r:id="rId2"/>
            </p:custDataLst>
          </p:nvPr>
        </p:nvSpPr>
        <p:spPr>
          <a:xfrm>
            <a:off x="775653" y="522289"/>
            <a:ext cx="3919855" cy="904875"/>
          </a:xfrm>
          <a:prstGeom prst="rect">
            <a:avLst/>
          </a:prstGeom>
          <a:noFill/>
        </p:spPr>
        <p:txBody>
          <a:bodyPr anchor="ctr"/>
          <a:lstStyle/>
          <a:p>
            <a:pPr fontAlgn="auto">
              <a:spcBef>
                <a:spcPts val="0"/>
              </a:spcBef>
              <a:spcAft>
                <a:spcPts val="0"/>
              </a:spcAft>
              <a:defRPr/>
            </a:pPr>
            <a:r>
              <a:rPr lang="en-US" altLang="zh-CN" sz="4000" dirty="0">
                <a:solidFill>
                  <a:schemeClr val="tx1">
                    <a:lumMod val="50000"/>
                    <a:lumOff val="50000"/>
                  </a:schemeClr>
                </a:solidFill>
                <a:latin typeface="Mistral" panose="03090702030407020403" pitchFamily="66" charset="0"/>
              </a:rPr>
              <a:t>Key words </a:t>
            </a:r>
            <a:r>
              <a:rPr lang="zh-CN" altLang="en-US" sz="4000" dirty="0">
                <a:solidFill>
                  <a:schemeClr val="tx1">
                    <a:lumMod val="50000"/>
                    <a:lumOff val="50000"/>
                  </a:schemeClr>
                </a:solidFill>
                <a:latin typeface="Mistral" panose="03090702030407020403" pitchFamily="66" charset="0"/>
              </a:rPr>
              <a:t>關鍵詞</a:t>
            </a:r>
          </a:p>
        </p:txBody>
      </p:sp>
      <p:cxnSp>
        <p:nvCxnSpPr>
          <p:cNvPr id="7" name="直接连接符 6"/>
          <p:cNvCxnSpPr/>
          <p:nvPr/>
        </p:nvCxnSpPr>
        <p:spPr>
          <a:xfrm>
            <a:off x="552450" y="5705475"/>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grpSp>
        <p:nvGrpSpPr>
          <p:cNvPr id="18440" name="组合 71"/>
          <p:cNvGrpSpPr/>
          <p:nvPr/>
        </p:nvGrpSpPr>
        <p:grpSpPr bwMode="auto">
          <a:xfrm>
            <a:off x="5189538" y="6492875"/>
            <a:ext cx="1577975" cy="241300"/>
            <a:chOff x="5171650" y="6147506"/>
            <a:chExt cx="1578550" cy="240973"/>
          </a:xfrm>
        </p:grpSpPr>
        <p:sp>
          <p:nvSpPr>
            <p:cNvPr id="9" name="右大括号 28"/>
            <p:cNvSpPr/>
            <p:nvPr/>
          </p:nvSpPr>
          <p:spPr>
            <a:xfrm rot="5400000">
              <a:off x="5845987" y="5484266"/>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0" name="任意多边形 9"/>
            <p:cNvSpPr/>
            <p:nvPr/>
          </p:nvSpPr>
          <p:spPr>
            <a:xfrm>
              <a:off x="6594568" y="6147506"/>
              <a:ext cx="103225"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任意多边形 10"/>
            <p:cNvSpPr/>
            <p:nvPr/>
          </p:nvSpPr>
          <p:spPr>
            <a:xfrm flipH="1">
              <a:off x="5222469" y="6155433"/>
              <a:ext cx="90520"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1" name="组合 75"/>
          <p:cNvGrpSpPr/>
          <p:nvPr/>
        </p:nvGrpSpPr>
        <p:grpSpPr bwMode="auto">
          <a:xfrm>
            <a:off x="5540375" y="6443663"/>
            <a:ext cx="887413" cy="311150"/>
            <a:chOff x="5513645" y="6043438"/>
            <a:chExt cx="888113" cy="363636"/>
          </a:xfrm>
        </p:grpSpPr>
        <p:sp>
          <p:nvSpPr>
            <p:cNvPr id="13" name="右大括号 25"/>
            <p:cNvSpPr/>
            <p:nvPr/>
          </p:nvSpPr>
          <p:spPr>
            <a:xfrm rot="5400000">
              <a:off x="5818022" y="5823338"/>
              <a:ext cx="28571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4" name="任意多边形 13"/>
            <p:cNvSpPr/>
            <p:nvPr/>
          </p:nvSpPr>
          <p:spPr>
            <a:xfrm rot="5400000">
              <a:off x="6299765" y="6064949"/>
              <a:ext cx="103896" cy="90558"/>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任意多边形 14"/>
            <p:cNvSpPr/>
            <p:nvPr/>
          </p:nvSpPr>
          <p:spPr>
            <a:xfrm rot="5400000" flipV="1">
              <a:off x="5505388" y="6051694"/>
              <a:ext cx="103896" cy="873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2" name="组合 79"/>
          <p:cNvGrpSpPr/>
          <p:nvPr/>
        </p:nvGrpSpPr>
        <p:grpSpPr bwMode="auto">
          <a:xfrm flipV="1">
            <a:off x="5643563" y="6461125"/>
            <a:ext cx="674687" cy="284163"/>
            <a:chOff x="5513645" y="6043438"/>
            <a:chExt cx="888113" cy="363609"/>
          </a:xfrm>
        </p:grpSpPr>
        <p:sp>
          <p:nvSpPr>
            <p:cNvPr id="17" name="右大括号 25"/>
            <p:cNvSpPr/>
            <p:nvPr/>
          </p:nvSpPr>
          <p:spPr>
            <a:xfrm rot="5400000">
              <a:off x="5818643" y="5823932"/>
              <a:ext cx="284386" cy="881845"/>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8" name="任意多边形 17"/>
            <p:cNvSpPr/>
            <p:nvPr/>
          </p:nvSpPr>
          <p:spPr>
            <a:xfrm rot="5400000">
              <a:off x="6298762" y="6066559"/>
              <a:ext cx="103599" cy="8985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任意多边形 18"/>
            <p:cNvSpPr/>
            <p:nvPr/>
          </p:nvSpPr>
          <p:spPr>
            <a:xfrm rot="5400000" flipV="1">
              <a:off x="5505729" y="6051354"/>
              <a:ext cx="103599" cy="8776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0" name="矩形 19"/>
          <p:cNvSpPr/>
          <p:nvPr/>
        </p:nvSpPr>
        <p:spPr>
          <a:xfrm>
            <a:off x="3913188" y="5753100"/>
            <a:ext cx="3997325" cy="523875"/>
          </a:xfrm>
          <a:prstGeom prst="rect">
            <a:avLst/>
          </a:prstGeom>
        </p:spPr>
        <p:txBody>
          <a:bodyPr wrap="none">
            <a:spAutoFit/>
          </a:bodyPr>
          <a:lstStyle/>
          <a:p>
            <a:pPr algn="ctr">
              <a:defRPr/>
            </a:pPr>
            <a:r>
              <a:rPr lang="en-US" altLang="zh-CN" sz="1400" dirty="0">
                <a:solidFill>
                  <a:schemeClr val="tx1">
                    <a:lumMod val="60000"/>
                    <a:lumOff val="40000"/>
                  </a:schemeClr>
                </a:solidFill>
              </a:rPr>
              <a:t>Lorem ipsum dolor sit amet, consectetuer adipiscing</a:t>
            </a:r>
          </a:p>
          <a:p>
            <a:pPr algn="ctr">
              <a:defRPr/>
            </a:pPr>
            <a:r>
              <a:rPr lang="en-US" altLang="zh-CN" sz="1400" dirty="0">
                <a:solidFill>
                  <a:schemeClr val="tx1">
                    <a:lumMod val="60000"/>
                    <a:lumOff val="40000"/>
                  </a:schemeClr>
                </a:solidFill>
              </a:rPr>
              <a:t>Aenean commodo sit amet coligula eget dolor. </a:t>
            </a:r>
            <a:endParaRPr lang="zh-CN" altLang="en-US" sz="1400" dirty="0">
              <a:solidFill>
                <a:schemeClr val="tx1">
                  <a:lumMod val="60000"/>
                  <a:lumOff val="40000"/>
                </a:schemeClr>
              </a:solidFill>
            </a:endParaRPr>
          </a:p>
        </p:txBody>
      </p:sp>
      <p:cxnSp>
        <p:nvCxnSpPr>
          <p:cNvPr id="21" name="直接连接符 20"/>
          <p:cNvCxnSpPr/>
          <p:nvPr/>
        </p:nvCxnSpPr>
        <p:spPr>
          <a:xfrm>
            <a:off x="552450" y="1430338"/>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E534C3CF-EC8B-4DAC-9C69-5C44BFD2AECF}"/>
              </a:ext>
            </a:extLst>
          </p:cNvPr>
          <p:cNvSpPr txBox="1"/>
          <p:nvPr/>
        </p:nvSpPr>
        <p:spPr>
          <a:xfrm>
            <a:off x="709927" y="1581150"/>
            <a:ext cx="5310188" cy="2062103"/>
          </a:xfrm>
          <a:prstGeom prst="rect">
            <a:avLst/>
          </a:prstGeom>
          <a:noFill/>
        </p:spPr>
        <p:txBody>
          <a:bodyPr wrap="square" rtlCol="0">
            <a:spAutoFit/>
          </a:bodyPr>
          <a:lstStyle/>
          <a:p>
            <a:r>
              <a:rPr lang="zh-CN" altLang="en-US" sz="3200" dirty="0">
                <a:effectLst>
                  <a:outerShdw blurRad="38100" dist="38100" dir="2700000" algn="tl">
                    <a:srgbClr val="000000">
                      <a:alpha val="43137"/>
                    </a:srgbClr>
                  </a:outerShdw>
                </a:effectLst>
              </a:rPr>
              <a:t>剩</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shèng</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男</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nán</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 </a:t>
            </a:r>
            <a:endParaRPr lang="en-US" altLang="zh-CN" sz="3200" dirty="0">
              <a:effectLst>
                <a:outerShdw blurRad="38100" dist="38100" dir="2700000" algn="tl">
                  <a:srgbClr val="000000">
                    <a:alpha val="43137"/>
                  </a:srgbClr>
                </a:outerShdw>
              </a:effectLst>
            </a:endParaRPr>
          </a:p>
          <a:p>
            <a:endParaRPr lang="en-US" altLang="zh-CN" sz="2400" dirty="0">
              <a:effectLst>
                <a:outerShdw blurRad="38100" dist="38100" dir="2700000" algn="tl">
                  <a:srgbClr val="000000">
                    <a:alpha val="43137"/>
                  </a:srgbClr>
                </a:outerShdw>
              </a:effectLst>
            </a:endParaRPr>
          </a:p>
          <a:p>
            <a:r>
              <a:rPr lang="zh-TW" altLang="en-US" sz="2400" dirty="0">
                <a:effectLst>
                  <a:outerShdw blurRad="38100" dist="38100" dir="2700000" algn="tl">
                    <a:srgbClr val="000000">
                      <a:alpha val="43137"/>
                    </a:srgbClr>
                  </a:outerShdw>
                </a:effectLst>
              </a:rPr>
              <a:t>是鑑於“剩女”一詞產生後而跟著出現的，指那些年齡在</a:t>
            </a:r>
            <a:r>
              <a:rPr lang="en-US" altLang="zh-TW" sz="2400" dirty="0">
                <a:effectLst>
                  <a:outerShdw blurRad="38100" dist="38100" dir="2700000" algn="tl">
                    <a:srgbClr val="000000">
                      <a:alpha val="43137"/>
                    </a:srgbClr>
                  </a:outerShdw>
                </a:effectLst>
              </a:rPr>
              <a:t>30</a:t>
            </a:r>
            <a:r>
              <a:rPr lang="zh-TW" altLang="en-US" sz="2400" dirty="0">
                <a:effectLst>
                  <a:outerShdw blurRad="38100" dist="38100" dir="2700000" algn="tl">
                    <a:srgbClr val="000000">
                      <a:alpha val="43137"/>
                    </a:srgbClr>
                  </a:outerShdw>
                </a:effectLst>
              </a:rPr>
              <a:t>歲以上還是單身的男性。</a:t>
            </a:r>
            <a:endParaRPr lang="en-US" altLang="zh-CN" sz="2400" dirty="0">
              <a:effectLst>
                <a:outerShdw blurRad="38100" dist="38100" dir="2700000" algn="tl">
                  <a:srgbClr val="000000">
                    <a:alpha val="43137"/>
                  </a:srgbClr>
                </a:outerShdw>
              </a:effectLst>
            </a:endParaRPr>
          </a:p>
        </p:txBody>
      </p:sp>
      <p:pic>
        <p:nvPicPr>
          <p:cNvPr id="5" name="图片 4">
            <a:extLst>
              <a:ext uri="{FF2B5EF4-FFF2-40B4-BE49-F238E27FC236}">
                <a16:creationId xmlns:a16="http://schemas.microsoft.com/office/drawing/2014/main" id="{8A1F754D-EA4E-45A0-B79C-AC30EAB34C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1938" y="1591310"/>
            <a:ext cx="4762500" cy="3724275"/>
          </a:xfrm>
          <a:prstGeom prst="rect">
            <a:avLst/>
          </a:prstGeom>
        </p:spPr>
      </p:pic>
    </p:spTree>
    <p:extLst>
      <p:ext uri="{BB962C8B-B14F-4D97-AF65-F5344CB8AC3E}">
        <p14:creationId xmlns:p14="http://schemas.microsoft.com/office/powerpoint/2010/main" val="149134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8575"/>
            <a:ext cx="12192000" cy="6858000"/>
          </a:xfrm>
          <a:prstGeom prst="rect">
            <a:avLst/>
          </a:prstGeom>
          <a:blipFill dpi="0" rotWithShape="1">
            <a:blip r:embed="rId4"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34" name="MH_Text_1"/>
          <p:cNvSpPr>
            <a:spLocks noChangeArrowheads="1"/>
          </p:cNvSpPr>
          <p:nvPr>
            <p:custDataLst>
              <p:tags r:id="rId1"/>
            </p:custDataLst>
          </p:nvPr>
        </p:nvSpPr>
        <p:spPr bwMode="auto">
          <a:xfrm>
            <a:off x="1552575" y="1660525"/>
            <a:ext cx="44577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lnSpc>
                <a:spcPct val="150000"/>
              </a:lnSpc>
              <a:defRPr/>
            </a:pPr>
            <a:endParaRPr lang="zh-CN" altLang="en-US" sz="1400" dirty="0">
              <a:solidFill>
                <a:schemeClr val="tx1">
                  <a:lumMod val="65000"/>
                  <a:lumOff val="35000"/>
                </a:schemeClr>
              </a:solidFill>
              <a:latin typeface="+mn-lt"/>
              <a:ea typeface="+mn-ea"/>
            </a:endParaRPr>
          </a:p>
        </p:txBody>
      </p:sp>
      <p:sp>
        <p:nvSpPr>
          <p:cNvPr id="6" name="MH_SubTitle_1"/>
          <p:cNvSpPr txBox="1"/>
          <p:nvPr>
            <p:custDataLst>
              <p:tags r:id="rId2"/>
            </p:custDataLst>
          </p:nvPr>
        </p:nvSpPr>
        <p:spPr>
          <a:xfrm>
            <a:off x="775653" y="522289"/>
            <a:ext cx="3919855" cy="904875"/>
          </a:xfrm>
          <a:prstGeom prst="rect">
            <a:avLst/>
          </a:prstGeom>
          <a:noFill/>
        </p:spPr>
        <p:txBody>
          <a:bodyPr anchor="ctr"/>
          <a:lstStyle/>
          <a:p>
            <a:pPr fontAlgn="auto">
              <a:spcBef>
                <a:spcPts val="0"/>
              </a:spcBef>
              <a:spcAft>
                <a:spcPts val="0"/>
              </a:spcAft>
              <a:defRPr/>
            </a:pPr>
            <a:r>
              <a:rPr lang="en-US" altLang="zh-CN" sz="4000" dirty="0">
                <a:solidFill>
                  <a:schemeClr val="tx1">
                    <a:lumMod val="50000"/>
                    <a:lumOff val="50000"/>
                  </a:schemeClr>
                </a:solidFill>
                <a:latin typeface="Mistral" panose="03090702030407020403" pitchFamily="66" charset="0"/>
              </a:rPr>
              <a:t>Key words </a:t>
            </a:r>
            <a:r>
              <a:rPr lang="zh-CN" altLang="en-US" sz="4000" dirty="0">
                <a:solidFill>
                  <a:schemeClr val="tx1">
                    <a:lumMod val="50000"/>
                    <a:lumOff val="50000"/>
                  </a:schemeClr>
                </a:solidFill>
                <a:latin typeface="Mistral" panose="03090702030407020403" pitchFamily="66" charset="0"/>
              </a:rPr>
              <a:t>關鍵詞</a:t>
            </a:r>
          </a:p>
        </p:txBody>
      </p:sp>
      <p:cxnSp>
        <p:nvCxnSpPr>
          <p:cNvPr id="7" name="直接连接符 6"/>
          <p:cNvCxnSpPr/>
          <p:nvPr/>
        </p:nvCxnSpPr>
        <p:spPr>
          <a:xfrm>
            <a:off x="552450" y="5705475"/>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grpSp>
        <p:nvGrpSpPr>
          <p:cNvPr id="18440" name="组合 71"/>
          <p:cNvGrpSpPr/>
          <p:nvPr/>
        </p:nvGrpSpPr>
        <p:grpSpPr bwMode="auto">
          <a:xfrm>
            <a:off x="5189538" y="6492875"/>
            <a:ext cx="1577975" cy="241300"/>
            <a:chOff x="5171650" y="6147506"/>
            <a:chExt cx="1578550" cy="240973"/>
          </a:xfrm>
        </p:grpSpPr>
        <p:sp>
          <p:nvSpPr>
            <p:cNvPr id="9" name="右大括号 28"/>
            <p:cNvSpPr/>
            <p:nvPr/>
          </p:nvSpPr>
          <p:spPr>
            <a:xfrm rot="5400000">
              <a:off x="5845987" y="5484266"/>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0" name="任意多边形 9"/>
            <p:cNvSpPr/>
            <p:nvPr/>
          </p:nvSpPr>
          <p:spPr>
            <a:xfrm>
              <a:off x="6594568" y="6147506"/>
              <a:ext cx="103225"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任意多边形 10"/>
            <p:cNvSpPr/>
            <p:nvPr/>
          </p:nvSpPr>
          <p:spPr>
            <a:xfrm flipH="1">
              <a:off x="5222469" y="6155433"/>
              <a:ext cx="90520"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1" name="组合 75"/>
          <p:cNvGrpSpPr/>
          <p:nvPr/>
        </p:nvGrpSpPr>
        <p:grpSpPr bwMode="auto">
          <a:xfrm>
            <a:off x="5540375" y="6443663"/>
            <a:ext cx="887413" cy="311150"/>
            <a:chOff x="5513645" y="6043438"/>
            <a:chExt cx="888113" cy="363636"/>
          </a:xfrm>
        </p:grpSpPr>
        <p:sp>
          <p:nvSpPr>
            <p:cNvPr id="13" name="右大括号 25"/>
            <p:cNvSpPr/>
            <p:nvPr/>
          </p:nvSpPr>
          <p:spPr>
            <a:xfrm rot="5400000">
              <a:off x="5818022" y="5823338"/>
              <a:ext cx="28571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4" name="任意多边形 13"/>
            <p:cNvSpPr/>
            <p:nvPr/>
          </p:nvSpPr>
          <p:spPr>
            <a:xfrm rot="5400000">
              <a:off x="6299765" y="6064949"/>
              <a:ext cx="103896" cy="90558"/>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任意多边形 14"/>
            <p:cNvSpPr/>
            <p:nvPr/>
          </p:nvSpPr>
          <p:spPr>
            <a:xfrm rot="5400000" flipV="1">
              <a:off x="5505388" y="6051694"/>
              <a:ext cx="103896" cy="873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2" name="组合 79"/>
          <p:cNvGrpSpPr/>
          <p:nvPr/>
        </p:nvGrpSpPr>
        <p:grpSpPr bwMode="auto">
          <a:xfrm flipV="1">
            <a:off x="5643563" y="6461125"/>
            <a:ext cx="674687" cy="284163"/>
            <a:chOff x="5513645" y="6043438"/>
            <a:chExt cx="888113" cy="363609"/>
          </a:xfrm>
        </p:grpSpPr>
        <p:sp>
          <p:nvSpPr>
            <p:cNvPr id="17" name="右大括号 25"/>
            <p:cNvSpPr/>
            <p:nvPr/>
          </p:nvSpPr>
          <p:spPr>
            <a:xfrm rot="5400000">
              <a:off x="5818643" y="5823932"/>
              <a:ext cx="284386" cy="881845"/>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8" name="任意多边形 17"/>
            <p:cNvSpPr/>
            <p:nvPr/>
          </p:nvSpPr>
          <p:spPr>
            <a:xfrm rot="5400000">
              <a:off x="6298762" y="6066559"/>
              <a:ext cx="103599" cy="8985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任意多边形 18"/>
            <p:cNvSpPr/>
            <p:nvPr/>
          </p:nvSpPr>
          <p:spPr>
            <a:xfrm rot="5400000" flipV="1">
              <a:off x="5505729" y="6051354"/>
              <a:ext cx="103599" cy="8776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0" name="矩形 19"/>
          <p:cNvSpPr/>
          <p:nvPr/>
        </p:nvSpPr>
        <p:spPr>
          <a:xfrm>
            <a:off x="3913188" y="5753100"/>
            <a:ext cx="3997325" cy="523875"/>
          </a:xfrm>
          <a:prstGeom prst="rect">
            <a:avLst/>
          </a:prstGeom>
        </p:spPr>
        <p:txBody>
          <a:bodyPr wrap="none">
            <a:spAutoFit/>
          </a:bodyPr>
          <a:lstStyle/>
          <a:p>
            <a:pPr algn="ctr">
              <a:defRPr/>
            </a:pPr>
            <a:r>
              <a:rPr lang="en-US" altLang="zh-CN" sz="1400" dirty="0">
                <a:solidFill>
                  <a:schemeClr val="tx1">
                    <a:lumMod val="60000"/>
                    <a:lumOff val="40000"/>
                  </a:schemeClr>
                </a:solidFill>
              </a:rPr>
              <a:t>Lorem ipsum dolor sit amet, consectetuer adipiscing</a:t>
            </a:r>
          </a:p>
          <a:p>
            <a:pPr algn="ctr">
              <a:defRPr/>
            </a:pPr>
            <a:r>
              <a:rPr lang="en-US" altLang="zh-CN" sz="1400" dirty="0">
                <a:solidFill>
                  <a:schemeClr val="tx1">
                    <a:lumMod val="60000"/>
                    <a:lumOff val="40000"/>
                  </a:schemeClr>
                </a:solidFill>
              </a:rPr>
              <a:t>Aenean commodo sit amet coligula eget dolor. </a:t>
            </a:r>
            <a:endParaRPr lang="zh-CN" altLang="en-US" sz="1400" dirty="0">
              <a:solidFill>
                <a:schemeClr val="tx1">
                  <a:lumMod val="60000"/>
                  <a:lumOff val="40000"/>
                </a:schemeClr>
              </a:solidFill>
            </a:endParaRPr>
          </a:p>
        </p:txBody>
      </p:sp>
      <p:cxnSp>
        <p:nvCxnSpPr>
          <p:cNvPr id="21" name="直接连接符 20"/>
          <p:cNvCxnSpPr/>
          <p:nvPr/>
        </p:nvCxnSpPr>
        <p:spPr>
          <a:xfrm>
            <a:off x="552450" y="1430338"/>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E534C3CF-EC8B-4DAC-9C69-5C44BFD2AECF}"/>
              </a:ext>
            </a:extLst>
          </p:cNvPr>
          <p:cNvSpPr txBox="1"/>
          <p:nvPr/>
        </p:nvSpPr>
        <p:spPr>
          <a:xfrm>
            <a:off x="709927" y="1581150"/>
            <a:ext cx="5310188" cy="2431435"/>
          </a:xfrm>
          <a:prstGeom prst="rect">
            <a:avLst/>
          </a:prstGeom>
          <a:noFill/>
        </p:spPr>
        <p:txBody>
          <a:bodyPr wrap="square" rtlCol="0">
            <a:spAutoFit/>
          </a:bodyPr>
          <a:lstStyle/>
          <a:p>
            <a:r>
              <a:rPr lang="zh-CN" altLang="en-US" sz="3200" dirty="0">
                <a:effectLst>
                  <a:outerShdw blurRad="38100" dist="38100" dir="2700000" algn="tl">
                    <a:srgbClr val="000000">
                      <a:alpha val="43137"/>
                    </a:srgbClr>
                  </a:outerShdw>
                </a:effectLst>
              </a:rPr>
              <a:t>閃</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shǎn</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婚</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hūn</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族</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zú</a:t>
            </a:r>
            <a:r>
              <a:rPr lang="en-US" altLang="zh-CN" sz="3200" dirty="0">
                <a:effectLst>
                  <a:outerShdw blurRad="38100" dist="38100" dir="2700000" algn="tl">
                    <a:srgbClr val="000000">
                      <a:alpha val="43137"/>
                    </a:srgbClr>
                  </a:outerShdw>
                </a:effectLst>
              </a:rPr>
              <a:t>)</a:t>
            </a:r>
          </a:p>
          <a:p>
            <a:endParaRPr lang="en-US" altLang="zh-CN" sz="2400" dirty="0">
              <a:effectLst>
                <a:outerShdw blurRad="38100" dist="38100" dir="2700000" algn="tl">
                  <a:srgbClr val="000000">
                    <a:alpha val="43137"/>
                  </a:srgbClr>
                </a:outerShdw>
              </a:effectLst>
            </a:endParaRPr>
          </a:p>
          <a:p>
            <a:r>
              <a:rPr lang="zh-TW" altLang="en-US" sz="2400" dirty="0">
                <a:effectLst>
                  <a:outerShdw blurRad="38100" dist="38100" dir="2700000" algn="tl">
                    <a:srgbClr val="000000">
                      <a:alpha val="43137"/>
                    </a:srgbClr>
                  </a:outerShdw>
                </a:effectLst>
              </a:rPr>
              <a:t>在城市化迅速發展的社會，漸漸湧現出這樣一群人，他們可以三分鐘一見鍾情，五分鐘談情說愛，七分鐘私定終身，他們被人稱之為“閃婚族”</a:t>
            </a:r>
          </a:p>
        </p:txBody>
      </p:sp>
      <p:pic>
        <p:nvPicPr>
          <p:cNvPr id="8" name="图片 7">
            <a:extLst>
              <a:ext uri="{FF2B5EF4-FFF2-40B4-BE49-F238E27FC236}">
                <a16:creationId xmlns:a16="http://schemas.microsoft.com/office/drawing/2014/main" id="{CFAC5720-B754-4DAE-B021-AAC8132B52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3488" y="1609726"/>
            <a:ext cx="5105287" cy="3690697"/>
          </a:xfrm>
          <a:prstGeom prst="rect">
            <a:avLst/>
          </a:prstGeom>
        </p:spPr>
      </p:pic>
    </p:spTree>
    <p:extLst>
      <p:ext uri="{BB962C8B-B14F-4D97-AF65-F5344CB8AC3E}">
        <p14:creationId xmlns:p14="http://schemas.microsoft.com/office/powerpoint/2010/main" val="379502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8575"/>
            <a:ext cx="12192000" cy="6858000"/>
          </a:xfrm>
          <a:prstGeom prst="rect">
            <a:avLst/>
          </a:prstGeom>
          <a:blipFill dpi="0" rotWithShape="1">
            <a:blip r:embed="rId4"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34" name="MH_Text_1"/>
          <p:cNvSpPr>
            <a:spLocks noChangeArrowheads="1"/>
          </p:cNvSpPr>
          <p:nvPr>
            <p:custDataLst>
              <p:tags r:id="rId1"/>
            </p:custDataLst>
          </p:nvPr>
        </p:nvSpPr>
        <p:spPr bwMode="auto">
          <a:xfrm>
            <a:off x="1552575" y="1660525"/>
            <a:ext cx="44577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lnSpc>
                <a:spcPct val="150000"/>
              </a:lnSpc>
              <a:defRPr/>
            </a:pPr>
            <a:endParaRPr lang="zh-CN" altLang="en-US" sz="1400" dirty="0">
              <a:solidFill>
                <a:schemeClr val="tx1">
                  <a:lumMod val="65000"/>
                  <a:lumOff val="35000"/>
                </a:schemeClr>
              </a:solidFill>
              <a:latin typeface="+mn-lt"/>
              <a:ea typeface="+mn-ea"/>
            </a:endParaRPr>
          </a:p>
        </p:txBody>
      </p:sp>
      <p:sp>
        <p:nvSpPr>
          <p:cNvPr id="6" name="MH_SubTitle_1"/>
          <p:cNvSpPr txBox="1"/>
          <p:nvPr>
            <p:custDataLst>
              <p:tags r:id="rId2"/>
            </p:custDataLst>
          </p:nvPr>
        </p:nvSpPr>
        <p:spPr>
          <a:xfrm>
            <a:off x="775653" y="522289"/>
            <a:ext cx="3919855" cy="904875"/>
          </a:xfrm>
          <a:prstGeom prst="rect">
            <a:avLst/>
          </a:prstGeom>
          <a:noFill/>
        </p:spPr>
        <p:txBody>
          <a:bodyPr anchor="ctr"/>
          <a:lstStyle/>
          <a:p>
            <a:pPr fontAlgn="auto">
              <a:spcBef>
                <a:spcPts val="0"/>
              </a:spcBef>
              <a:spcAft>
                <a:spcPts val="0"/>
              </a:spcAft>
              <a:defRPr/>
            </a:pPr>
            <a:r>
              <a:rPr lang="en-US" altLang="zh-CN" sz="4000" dirty="0">
                <a:solidFill>
                  <a:schemeClr val="tx1">
                    <a:lumMod val="50000"/>
                    <a:lumOff val="50000"/>
                  </a:schemeClr>
                </a:solidFill>
                <a:latin typeface="Mistral" panose="03090702030407020403" pitchFamily="66" charset="0"/>
              </a:rPr>
              <a:t>Key words </a:t>
            </a:r>
            <a:r>
              <a:rPr lang="zh-CN" altLang="en-US" sz="4000" dirty="0">
                <a:solidFill>
                  <a:schemeClr val="tx1">
                    <a:lumMod val="50000"/>
                    <a:lumOff val="50000"/>
                  </a:schemeClr>
                </a:solidFill>
                <a:latin typeface="Mistral" panose="03090702030407020403" pitchFamily="66" charset="0"/>
              </a:rPr>
              <a:t>關鍵詞</a:t>
            </a:r>
          </a:p>
        </p:txBody>
      </p:sp>
      <p:cxnSp>
        <p:nvCxnSpPr>
          <p:cNvPr id="7" name="直接连接符 6"/>
          <p:cNvCxnSpPr/>
          <p:nvPr/>
        </p:nvCxnSpPr>
        <p:spPr>
          <a:xfrm>
            <a:off x="552450" y="5705475"/>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grpSp>
        <p:nvGrpSpPr>
          <p:cNvPr id="18440" name="组合 71"/>
          <p:cNvGrpSpPr/>
          <p:nvPr/>
        </p:nvGrpSpPr>
        <p:grpSpPr bwMode="auto">
          <a:xfrm>
            <a:off x="5189538" y="6492875"/>
            <a:ext cx="1577975" cy="241300"/>
            <a:chOff x="5171650" y="6147506"/>
            <a:chExt cx="1578550" cy="240973"/>
          </a:xfrm>
        </p:grpSpPr>
        <p:sp>
          <p:nvSpPr>
            <p:cNvPr id="9" name="右大括号 28"/>
            <p:cNvSpPr/>
            <p:nvPr/>
          </p:nvSpPr>
          <p:spPr>
            <a:xfrm rot="5400000">
              <a:off x="5845987" y="5484266"/>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0" name="任意多边形 9"/>
            <p:cNvSpPr/>
            <p:nvPr/>
          </p:nvSpPr>
          <p:spPr>
            <a:xfrm>
              <a:off x="6594568" y="6147506"/>
              <a:ext cx="103225"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任意多边形 10"/>
            <p:cNvSpPr/>
            <p:nvPr/>
          </p:nvSpPr>
          <p:spPr>
            <a:xfrm flipH="1">
              <a:off x="5222469" y="6155433"/>
              <a:ext cx="90520"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1" name="组合 75"/>
          <p:cNvGrpSpPr/>
          <p:nvPr/>
        </p:nvGrpSpPr>
        <p:grpSpPr bwMode="auto">
          <a:xfrm>
            <a:off x="5540375" y="6443663"/>
            <a:ext cx="887413" cy="311150"/>
            <a:chOff x="5513645" y="6043438"/>
            <a:chExt cx="888113" cy="363636"/>
          </a:xfrm>
        </p:grpSpPr>
        <p:sp>
          <p:nvSpPr>
            <p:cNvPr id="13" name="右大括号 25"/>
            <p:cNvSpPr/>
            <p:nvPr/>
          </p:nvSpPr>
          <p:spPr>
            <a:xfrm rot="5400000">
              <a:off x="5818022" y="5823338"/>
              <a:ext cx="28571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4" name="任意多边形 13"/>
            <p:cNvSpPr/>
            <p:nvPr/>
          </p:nvSpPr>
          <p:spPr>
            <a:xfrm rot="5400000">
              <a:off x="6299765" y="6064949"/>
              <a:ext cx="103896" cy="90558"/>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任意多边形 14"/>
            <p:cNvSpPr/>
            <p:nvPr/>
          </p:nvSpPr>
          <p:spPr>
            <a:xfrm rot="5400000" flipV="1">
              <a:off x="5505388" y="6051694"/>
              <a:ext cx="103896" cy="873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2" name="组合 79"/>
          <p:cNvGrpSpPr/>
          <p:nvPr/>
        </p:nvGrpSpPr>
        <p:grpSpPr bwMode="auto">
          <a:xfrm flipV="1">
            <a:off x="5643563" y="6461125"/>
            <a:ext cx="674687" cy="284163"/>
            <a:chOff x="5513645" y="6043438"/>
            <a:chExt cx="888113" cy="363609"/>
          </a:xfrm>
        </p:grpSpPr>
        <p:sp>
          <p:nvSpPr>
            <p:cNvPr id="17" name="右大括号 25"/>
            <p:cNvSpPr/>
            <p:nvPr/>
          </p:nvSpPr>
          <p:spPr>
            <a:xfrm rot="5400000">
              <a:off x="5818643" y="5823932"/>
              <a:ext cx="284386" cy="881845"/>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8" name="任意多边形 17"/>
            <p:cNvSpPr/>
            <p:nvPr/>
          </p:nvSpPr>
          <p:spPr>
            <a:xfrm rot="5400000">
              <a:off x="6298762" y="6066559"/>
              <a:ext cx="103599" cy="8985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任意多边形 18"/>
            <p:cNvSpPr/>
            <p:nvPr/>
          </p:nvSpPr>
          <p:spPr>
            <a:xfrm rot="5400000" flipV="1">
              <a:off x="5505729" y="6051354"/>
              <a:ext cx="103599" cy="8776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0" name="矩形 19"/>
          <p:cNvSpPr/>
          <p:nvPr/>
        </p:nvSpPr>
        <p:spPr>
          <a:xfrm>
            <a:off x="3913188" y="5753100"/>
            <a:ext cx="3997325" cy="523875"/>
          </a:xfrm>
          <a:prstGeom prst="rect">
            <a:avLst/>
          </a:prstGeom>
        </p:spPr>
        <p:txBody>
          <a:bodyPr wrap="none">
            <a:spAutoFit/>
          </a:bodyPr>
          <a:lstStyle/>
          <a:p>
            <a:pPr algn="ctr">
              <a:defRPr/>
            </a:pPr>
            <a:r>
              <a:rPr lang="en-US" altLang="zh-CN" sz="1400" dirty="0">
                <a:solidFill>
                  <a:schemeClr val="tx1">
                    <a:lumMod val="60000"/>
                    <a:lumOff val="40000"/>
                  </a:schemeClr>
                </a:solidFill>
              </a:rPr>
              <a:t>Lorem ipsum dolor sit amet, consectetuer adipiscing</a:t>
            </a:r>
          </a:p>
          <a:p>
            <a:pPr algn="ctr">
              <a:defRPr/>
            </a:pPr>
            <a:r>
              <a:rPr lang="en-US" altLang="zh-CN" sz="1400" dirty="0">
                <a:solidFill>
                  <a:schemeClr val="tx1">
                    <a:lumMod val="60000"/>
                    <a:lumOff val="40000"/>
                  </a:schemeClr>
                </a:solidFill>
              </a:rPr>
              <a:t>Aenean commodo sit amet coligula eget dolor. </a:t>
            </a:r>
            <a:endParaRPr lang="zh-CN" altLang="en-US" sz="1400" dirty="0">
              <a:solidFill>
                <a:schemeClr val="tx1">
                  <a:lumMod val="60000"/>
                  <a:lumOff val="40000"/>
                </a:schemeClr>
              </a:solidFill>
            </a:endParaRPr>
          </a:p>
        </p:txBody>
      </p:sp>
      <p:cxnSp>
        <p:nvCxnSpPr>
          <p:cNvPr id="21" name="直接连接符 20"/>
          <p:cNvCxnSpPr/>
          <p:nvPr/>
        </p:nvCxnSpPr>
        <p:spPr>
          <a:xfrm>
            <a:off x="552450" y="1430338"/>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E534C3CF-EC8B-4DAC-9C69-5C44BFD2AECF}"/>
              </a:ext>
            </a:extLst>
          </p:cNvPr>
          <p:cNvSpPr txBox="1"/>
          <p:nvPr/>
        </p:nvSpPr>
        <p:spPr>
          <a:xfrm>
            <a:off x="709927" y="1581150"/>
            <a:ext cx="5535298" cy="3877985"/>
          </a:xfrm>
          <a:prstGeom prst="rect">
            <a:avLst/>
          </a:prstGeom>
          <a:noFill/>
        </p:spPr>
        <p:txBody>
          <a:bodyPr wrap="square" rtlCol="0">
            <a:spAutoFit/>
          </a:bodyPr>
          <a:lstStyle/>
          <a:p>
            <a:r>
              <a:rPr lang="zh-CN" altLang="en-US" sz="3200" dirty="0">
                <a:effectLst>
                  <a:outerShdw blurRad="38100" dist="38100" dir="2700000" algn="tl">
                    <a:srgbClr val="000000">
                      <a:alpha val="43137"/>
                    </a:srgbClr>
                  </a:outerShdw>
                </a:effectLst>
              </a:rPr>
              <a:t>不</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bù</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婚</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hūn</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主</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zhǔ</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義</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yì</a:t>
            </a:r>
            <a:r>
              <a:rPr lang="en-US" altLang="zh-CN" sz="3200" dirty="0">
                <a:effectLst>
                  <a:outerShdw blurRad="38100" dist="38100" dir="2700000" algn="tl">
                    <a:srgbClr val="000000">
                      <a:alpha val="43137"/>
                    </a:srgbClr>
                  </a:outerShdw>
                </a:effectLst>
              </a:rPr>
              <a:t>)</a:t>
            </a:r>
            <a:endParaRPr lang="en-US" altLang="zh-CN" sz="2400" dirty="0">
              <a:effectLst>
                <a:outerShdw blurRad="38100" dist="38100" dir="2700000" algn="tl">
                  <a:srgbClr val="000000">
                    <a:alpha val="43137"/>
                  </a:srgbClr>
                </a:outerShdw>
              </a:effectLst>
            </a:endParaRPr>
          </a:p>
          <a:p>
            <a:endParaRPr lang="en-US" altLang="zh-TW" sz="1600" dirty="0">
              <a:effectLst>
                <a:outerShdw blurRad="38100" dist="38100" dir="2700000" algn="tl">
                  <a:srgbClr val="000000">
                    <a:alpha val="43137"/>
                  </a:srgbClr>
                </a:outerShdw>
              </a:effectLst>
            </a:endParaRPr>
          </a:p>
          <a:p>
            <a:r>
              <a:rPr lang="zh-TW" altLang="en-US" dirty="0">
                <a:effectLst>
                  <a:outerShdw blurRad="38100" dist="38100" dir="2700000" algn="tl">
                    <a:srgbClr val="000000">
                      <a:alpha val="43137"/>
                    </a:srgbClr>
                  </a:outerShdw>
                </a:effectLst>
              </a:rPr>
              <a:t>在沒有給婚姻制度找到更好辦法的時候，似乎越來越多人選擇同居來規避婚姻的“麻煩”，盡量享受簡單生活，彼此經濟獨立，你情我願，沒有法令約束，卻更代表自己忠於感情的選擇。</a:t>
            </a:r>
          </a:p>
          <a:p>
            <a:r>
              <a:rPr lang="zh-TW" altLang="en-US" dirty="0">
                <a:effectLst>
                  <a:outerShdw blurRad="38100" dist="38100" dir="2700000" algn="tl">
                    <a:srgbClr val="000000">
                      <a:alpha val="43137"/>
                    </a:srgbClr>
                  </a:outerShdw>
                </a:effectLst>
              </a:rPr>
              <a:t>在國內很多大都市中，許多年輕人也視“同居”為很正常的事情，甚至是從戀愛到婚姻的必然過渡。李銀河認為，同居將是今後社會的趨勢，但在目前國內特別看重家庭價值的大環境下，婚姻還是國人的首選。</a:t>
            </a:r>
          </a:p>
          <a:p>
            <a:r>
              <a:rPr lang="zh-TW" altLang="en-US" dirty="0">
                <a:effectLst>
                  <a:outerShdw blurRad="38100" dist="38100" dir="2700000" algn="tl">
                    <a:srgbClr val="000000">
                      <a:alpha val="43137"/>
                    </a:srgbClr>
                  </a:outerShdw>
                </a:effectLst>
              </a:rPr>
              <a:t>不管是出於無奈還是主動選擇，中國的不婚族隊伍逐漸擴大。儘管目前還沒有形成社會問題，但遲早會對婚姻傳統、法律以及社會保險制度等提出嚴峻的挑戰。</a:t>
            </a:r>
            <a:endParaRPr lang="en-US" altLang="zh-CN" dirty="0">
              <a:effectLst>
                <a:outerShdw blurRad="38100" dist="38100" dir="2700000" algn="tl">
                  <a:srgbClr val="000000">
                    <a:alpha val="43137"/>
                  </a:srgbClr>
                </a:outerShdw>
              </a:effectLst>
            </a:endParaRPr>
          </a:p>
        </p:txBody>
      </p:sp>
      <p:pic>
        <p:nvPicPr>
          <p:cNvPr id="5" name="图片 4" descr="图片包含 男士, 餐桌, 人员, 墙壁&#10;&#10;已生成高可信度的说明">
            <a:extLst>
              <a:ext uri="{FF2B5EF4-FFF2-40B4-BE49-F238E27FC236}">
                <a16:creationId xmlns:a16="http://schemas.microsoft.com/office/drawing/2014/main" id="{168377BB-1DDB-4E66-B5C6-2065AEC3BC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3200" y="1970436"/>
            <a:ext cx="5095875" cy="3271076"/>
          </a:xfrm>
          <a:prstGeom prst="rect">
            <a:avLst/>
          </a:prstGeom>
        </p:spPr>
      </p:pic>
    </p:spTree>
    <p:extLst>
      <p:ext uri="{BB962C8B-B14F-4D97-AF65-F5344CB8AC3E}">
        <p14:creationId xmlns:p14="http://schemas.microsoft.com/office/powerpoint/2010/main" val="406233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8575"/>
            <a:ext cx="12192000" cy="6858000"/>
          </a:xfrm>
          <a:prstGeom prst="rect">
            <a:avLst/>
          </a:prstGeom>
          <a:blipFill dpi="0" rotWithShape="1">
            <a:blip r:embed="rId4"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34" name="MH_Text_1"/>
          <p:cNvSpPr>
            <a:spLocks noChangeArrowheads="1"/>
          </p:cNvSpPr>
          <p:nvPr>
            <p:custDataLst>
              <p:tags r:id="rId1"/>
            </p:custDataLst>
          </p:nvPr>
        </p:nvSpPr>
        <p:spPr bwMode="auto">
          <a:xfrm>
            <a:off x="1552575" y="1660525"/>
            <a:ext cx="44577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lnSpc>
                <a:spcPct val="150000"/>
              </a:lnSpc>
              <a:defRPr/>
            </a:pPr>
            <a:endParaRPr lang="zh-CN" altLang="en-US" sz="1400" dirty="0">
              <a:solidFill>
                <a:schemeClr val="tx1">
                  <a:lumMod val="65000"/>
                  <a:lumOff val="35000"/>
                </a:schemeClr>
              </a:solidFill>
              <a:latin typeface="+mn-lt"/>
              <a:ea typeface="+mn-ea"/>
            </a:endParaRPr>
          </a:p>
        </p:txBody>
      </p:sp>
      <p:sp>
        <p:nvSpPr>
          <p:cNvPr id="6" name="MH_SubTitle_1"/>
          <p:cNvSpPr txBox="1"/>
          <p:nvPr>
            <p:custDataLst>
              <p:tags r:id="rId2"/>
            </p:custDataLst>
          </p:nvPr>
        </p:nvSpPr>
        <p:spPr>
          <a:xfrm>
            <a:off x="775653" y="522289"/>
            <a:ext cx="3919855" cy="904875"/>
          </a:xfrm>
          <a:prstGeom prst="rect">
            <a:avLst/>
          </a:prstGeom>
          <a:noFill/>
        </p:spPr>
        <p:txBody>
          <a:bodyPr anchor="ctr"/>
          <a:lstStyle/>
          <a:p>
            <a:pPr fontAlgn="auto">
              <a:spcBef>
                <a:spcPts val="0"/>
              </a:spcBef>
              <a:spcAft>
                <a:spcPts val="0"/>
              </a:spcAft>
              <a:defRPr/>
            </a:pPr>
            <a:r>
              <a:rPr lang="en-US" altLang="zh-CN" sz="4000" dirty="0">
                <a:solidFill>
                  <a:schemeClr val="tx1">
                    <a:lumMod val="50000"/>
                    <a:lumOff val="50000"/>
                  </a:schemeClr>
                </a:solidFill>
                <a:latin typeface="Mistral" panose="03090702030407020403" pitchFamily="66" charset="0"/>
              </a:rPr>
              <a:t>Key words </a:t>
            </a:r>
            <a:r>
              <a:rPr lang="zh-CN" altLang="en-US" sz="4000" dirty="0">
                <a:solidFill>
                  <a:schemeClr val="tx1">
                    <a:lumMod val="50000"/>
                    <a:lumOff val="50000"/>
                  </a:schemeClr>
                </a:solidFill>
                <a:latin typeface="Mistral" panose="03090702030407020403" pitchFamily="66" charset="0"/>
              </a:rPr>
              <a:t>關鍵詞</a:t>
            </a:r>
          </a:p>
        </p:txBody>
      </p:sp>
      <p:cxnSp>
        <p:nvCxnSpPr>
          <p:cNvPr id="7" name="直接连接符 6"/>
          <p:cNvCxnSpPr/>
          <p:nvPr/>
        </p:nvCxnSpPr>
        <p:spPr>
          <a:xfrm>
            <a:off x="552450" y="5705475"/>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grpSp>
        <p:nvGrpSpPr>
          <p:cNvPr id="18440" name="组合 71"/>
          <p:cNvGrpSpPr/>
          <p:nvPr/>
        </p:nvGrpSpPr>
        <p:grpSpPr bwMode="auto">
          <a:xfrm>
            <a:off x="5189538" y="6492875"/>
            <a:ext cx="1577975" cy="241300"/>
            <a:chOff x="5171650" y="6147506"/>
            <a:chExt cx="1578550" cy="240973"/>
          </a:xfrm>
        </p:grpSpPr>
        <p:sp>
          <p:nvSpPr>
            <p:cNvPr id="9" name="右大括号 28"/>
            <p:cNvSpPr/>
            <p:nvPr/>
          </p:nvSpPr>
          <p:spPr>
            <a:xfrm rot="5400000">
              <a:off x="5845987" y="5484266"/>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0" name="任意多边形 9"/>
            <p:cNvSpPr/>
            <p:nvPr/>
          </p:nvSpPr>
          <p:spPr>
            <a:xfrm>
              <a:off x="6594568" y="6147506"/>
              <a:ext cx="103225"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任意多边形 10"/>
            <p:cNvSpPr/>
            <p:nvPr/>
          </p:nvSpPr>
          <p:spPr>
            <a:xfrm flipH="1">
              <a:off x="5222469" y="6155433"/>
              <a:ext cx="90520"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1" name="组合 75"/>
          <p:cNvGrpSpPr/>
          <p:nvPr/>
        </p:nvGrpSpPr>
        <p:grpSpPr bwMode="auto">
          <a:xfrm>
            <a:off x="5540375" y="6443663"/>
            <a:ext cx="887413" cy="311150"/>
            <a:chOff x="5513645" y="6043438"/>
            <a:chExt cx="888113" cy="363636"/>
          </a:xfrm>
        </p:grpSpPr>
        <p:sp>
          <p:nvSpPr>
            <p:cNvPr id="13" name="右大括号 25"/>
            <p:cNvSpPr/>
            <p:nvPr/>
          </p:nvSpPr>
          <p:spPr>
            <a:xfrm rot="5400000">
              <a:off x="5818022" y="5823338"/>
              <a:ext cx="28571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4" name="任意多边形 13"/>
            <p:cNvSpPr/>
            <p:nvPr/>
          </p:nvSpPr>
          <p:spPr>
            <a:xfrm rot="5400000">
              <a:off x="6299765" y="6064949"/>
              <a:ext cx="103896" cy="90558"/>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任意多边形 14"/>
            <p:cNvSpPr/>
            <p:nvPr/>
          </p:nvSpPr>
          <p:spPr>
            <a:xfrm rot="5400000" flipV="1">
              <a:off x="5505388" y="6051694"/>
              <a:ext cx="103896" cy="873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2" name="组合 79"/>
          <p:cNvGrpSpPr/>
          <p:nvPr/>
        </p:nvGrpSpPr>
        <p:grpSpPr bwMode="auto">
          <a:xfrm flipV="1">
            <a:off x="5643563" y="6461125"/>
            <a:ext cx="674687" cy="284163"/>
            <a:chOff x="5513645" y="6043438"/>
            <a:chExt cx="888113" cy="363609"/>
          </a:xfrm>
        </p:grpSpPr>
        <p:sp>
          <p:nvSpPr>
            <p:cNvPr id="17" name="右大括号 25"/>
            <p:cNvSpPr/>
            <p:nvPr/>
          </p:nvSpPr>
          <p:spPr>
            <a:xfrm rot="5400000">
              <a:off x="5818643" y="5823932"/>
              <a:ext cx="284386" cy="881845"/>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8" name="任意多边形 17"/>
            <p:cNvSpPr/>
            <p:nvPr/>
          </p:nvSpPr>
          <p:spPr>
            <a:xfrm rot="5400000">
              <a:off x="6298762" y="6066559"/>
              <a:ext cx="103599" cy="8985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任意多边形 18"/>
            <p:cNvSpPr/>
            <p:nvPr/>
          </p:nvSpPr>
          <p:spPr>
            <a:xfrm rot="5400000" flipV="1">
              <a:off x="5505729" y="6051354"/>
              <a:ext cx="103599" cy="8776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0" name="矩形 19"/>
          <p:cNvSpPr/>
          <p:nvPr/>
        </p:nvSpPr>
        <p:spPr>
          <a:xfrm>
            <a:off x="3913188" y="5753100"/>
            <a:ext cx="3997325" cy="523875"/>
          </a:xfrm>
          <a:prstGeom prst="rect">
            <a:avLst/>
          </a:prstGeom>
        </p:spPr>
        <p:txBody>
          <a:bodyPr wrap="none">
            <a:spAutoFit/>
          </a:bodyPr>
          <a:lstStyle/>
          <a:p>
            <a:pPr algn="ctr">
              <a:defRPr/>
            </a:pPr>
            <a:r>
              <a:rPr lang="en-US" altLang="zh-CN" sz="1400" dirty="0">
                <a:solidFill>
                  <a:schemeClr val="tx1">
                    <a:lumMod val="60000"/>
                    <a:lumOff val="40000"/>
                  </a:schemeClr>
                </a:solidFill>
              </a:rPr>
              <a:t>Lorem ipsum dolor sit amet, consectetuer adipiscing</a:t>
            </a:r>
          </a:p>
          <a:p>
            <a:pPr algn="ctr">
              <a:defRPr/>
            </a:pPr>
            <a:r>
              <a:rPr lang="en-US" altLang="zh-CN" sz="1400" dirty="0">
                <a:solidFill>
                  <a:schemeClr val="tx1">
                    <a:lumMod val="60000"/>
                    <a:lumOff val="40000"/>
                  </a:schemeClr>
                </a:solidFill>
              </a:rPr>
              <a:t>Aenean commodo sit amet coligula eget dolor. </a:t>
            </a:r>
            <a:endParaRPr lang="zh-CN" altLang="en-US" sz="1400" dirty="0">
              <a:solidFill>
                <a:schemeClr val="tx1">
                  <a:lumMod val="60000"/>
                  <a:lumOff val="40000"/>
                </a:schemeClr>
              </a:solidFill>
            </a:endParaRPr>
          </a:p>
        </p:txBody>
      </p:sp>
      <p:cxnSp>
        <p:nvCxnSpPr>
          <p:cNvPr id="21" name="直接连接符 20"/>
          <p:cNvCxnSpPr/>
          <p:nvPr/>
        </p:nvCxnSpPr>
        <p:spPr>
          <a:xfrm>
            <a:off x="552450" y="1430338"/>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E534C3CF-EC8B-4DAC-9C69-5C44BFD2AECF}"/>
              </a:ext>
            </a:extLst>
          </p:cNvPr>
          <p:cNvSpPr txBox="1"/>
          <p:nvPr/>
        </p:nvSpPr>
        <p:spPr>
          <a:xfrm>
            <a:off x="709927" y="1581150"/>
            <a:ext cx="5535298" cy="2215991"/>
          </a:xfrm>
          <a:prstGeom prst="rect">
            <a:avLst/>
          </a:prstGeom>
          <a:noFill/>
        </p:spPr>
        <p:txBody>
          <a:bodyPr wrap="square" rtlCol="0">
            <a:spAutoFit/>
          </a:bodyPr>
          <a:lstStyle/>
          <a:p>
            <a:r>
              <a:rPr lang="zh-CN" altLang="en-US" sz="3200" dirty="0">
                <a:effectLst>
                  <a:outerShdw blurRad="38100" dist="38100" dir="2700000" algn="tl">
                    <a:srgbClr val="000000">
                      <a:alpha val="43137"/>
                    </a:srgbClr>
                  </a:outerShdw>
                </a:effectLst>
              </a:rPr>
              <a:t>丁克</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dīngkè</a:t>
            </a:r>
            <a:r>
              <a:rPr lang="en-US" altLang="zh-CN" sz="3200" dirty="0">
                <a:effectLst>
                  <a:outerShdw blurRad="38100" dist="38100" dir="2700000" algn="tl">
                    <a:srgbClr val="000000">
                      <a:alpha val="43137"/>
                    </a:srgbClr>
                  </a:outerShdw>
                </a:effectLst>
              </a:rPr>
              <a:t>)</a:t>
            </a:r>
          </a:p>
          <a:p>
            <a:endParaRPr lang="en-US" altLang="zh-TW" sz="1600" dirty="0">
              <a:effectLst>
                <a:outerShdw blurRad="38100" dist="38100" dir="2700000" algn="tl">
                  <a:srgbClr val="000000">
                    <a:alpha val="43137"/>
                  </a:srgbClr>
                </a:outerShdw>
              </a:effectLst>
            </a:endParaRPr>
          </a:p>
          <a:p>
            <a:r>
              <a:rPr lang="zh-TW" altLang="en-US" dirty="0">
                <a:effectLst>
                  <a:outerShdw blurRad="38100" dist="38100" dir="2700000" algn="tl">
                    <a:srgbClr val="000000">
                      <a:alpha val="43137"/>
                    </a:srgbClr>
                  </a:outerShdw>
                </a:effectLst>
              </a:rPr>
              <a:t>一般指不生孩子的工薪階層的夫妻。夫妻“雙收入、無子女”。依據夫妻雙方個體差異，丁克家庭分主動自覺型和被動消極型。前者指夫妻雙方有生育能力，但自願不育的家庭；後者指夫妻一方或雙方不具有生育能力而造成沒有子女的家庭。</a:t>
            </a:r>
            <a:endParaRPr lang="en-US" altLang="zh-CN" dirty="0">
              <a:effectLst>
                <a:outerShdw blurRad="38100" dist="38100" dir="2700000" algn="tl">
                  <a:srgbClr val="000000">
                    <a:alpha val="43137"/>
                  </a:srgbClr>
                </a:outerShdw>
              </a:effectLst>
            </a:endParaRPr>
          </a:p>
        </p:txBody>
      </p:sp>
      <p:pic>
        <p:nvPicPr>
          <p:cNvPr id="8" name="图片 7">
            <a:extLst>
              <a:ext uri="{FF2B5EF4-FFF2-40B4-BE49-F238E27FC236}">
                <a16:creationId xmlns:a16="http://schemas.microsoft.com/office/drawing/2014/main" id="{715BD684-B3D9-4A3F-BA30-017C18CCB6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9738" y="1687892"/>
            <a:ext cx="4714560" cy="3664499"/>
          </a:xfrm>
          <a:prstGeom prst="rect">
            <a:avLst/>
          </a:prstGeom>
        </p:spPr>
      </p:pic>
    </p:spTree>
    <p:extLst>
      <p:ext uri="{BB962C8B-B14F-4D97-AF65-F5344CB8AC3E}">
        <p14:creationId xmlns:p14="http://schemas.microsoft.com/office/powerpoint/2010/main" val="82444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8575"/>
            <a:ext cx="12192000" cy="6858000"/>
          </a:xfrm>
          <a:prstGeom prst="rect">
            <a:avLst/>
          </a:prstGeom>
          <a:blipFill dpi="0" rotWithShape="1">
            <a:blip r:embed="rId4"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34" name="MH_Text_1"/>
          <p:cNvSpPr>
            <a:spLocks noChangeArrowheads="1"/>
          </p:cNvSpPr>
          <p:nvPr>
            <p:custDataLst>
              <p:tags r:id="rId1"/>
            </p:custDataLst>
          </p:nvPr>
        </p:nvSpPr>
        <p:spPr bwMode="auto">
          <a:xfrm>
            <a:off x="1552575" y="1660525"/>
            <a:ext cx="44577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lnSpc>
                <a:spcPct val="150000"/>
              </a:lnSpc>
              <a:defRPr/>
            </a:pPr>
            <a:endParaRPr lang="zh-CN" altLang="en-US" sz="1400" dirty="0">
              <a:solidFill>
                <a:schemeClr val="tx1">
                  <a:lumMod val="65000"/>
                  <a:lumOff val="35000"/>
                </a:schemeClr>
              </a:solidFill>
              <a:latin typeface="+mn-lt"/>
              <a:ea typeface="+mn-ea"/>
            </a:endParaRPr>
          </a:p>
        </p:txBody>
      </p:sp>
      <p:sp>
        <p:nvSpPr>
          <p:cNvPr id="6" name="MH_SubTitle_1"/>
          <p:cNvSpPr txBox="1"/>
          <p:nvPr>
            <p:custDataLst>
              <p:tags r:id="rId2"/>
            </p:custDataLst>
          </p:nvPr>
        </p:nvSpPr>
        <p:spPr>
          <a:xfrm>
            <a:off x="775653" y="522289"/>
            <a:ext cx="3919855" cy="904875"/>
          </a:xfrm>
          <a:prstGeom prst="rect">
            <a:avLst/>
          </a:prstGeom>
          <a:noFill/>
        </p:spPr>
        <p:txBody>
          <a:bodyPr anchor="ctr"/>
          <a:lstStyle/>
          <a:p>
            <a:pPr fontAlgn="auto">
              <a:spcBef>
                <a:spcPts val="0"/>
              </a:spcBef>
              <a:spcAft>
                <a:spcPts val="0"/>
              </a:spcAft>
              <a:defRPr/>
            </a:pPr>
            <a:r>
              <a:rPr lang="en-US" altLang="zh-CN" sz="4000" dirty="0">
                <a:solidFill>
                  <a:schemeClr val="tx1">
                    <a:lumMod val="50000"/>
                    <a:lumOff val="50000"/>
                  </a:schemeClr>
                </a:solidFill>
                <a:latin typeface="Mistral" panose="03090702030407020403" pitchFamily="66" charset="0"/>
              </a:rPr>
              <a:t>Key words </a:t>
            </a:r>
            <a:r>
              <a:rPr lang="zh-CN" altLang="en-US" sz="4000" dirty="0">
                <a:solidFill>
                  <a:schemeClr val="tx1">
                    <a:lumMod val="50000"/>
                    <a:lumOff val="50000"/>
                  </a:schemeClr>
                </a:solidFill>
                <a:latin typeface="Mistral" panose="03090702030407020403" pitchFamily="66" charset="0"/>
              </a:rPr>
              <a:t>關鍵詞</a:t>
            </a:r>
          </a:p>
        </p:txBody>
      </p:sp>
      <p:cxnSp>
        <p:nvCxnSpPr>
          <p:cNvPr id="7" name="直接连接符 6"/>
          <p:cNvCxnSpPr/>
          <p:nvPr/>
        </p:nvCxnSpPr>
        <p:spPr>
          <a:xfrm>
            <a:off x="552450" y="5705475"/>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grpSp>
        <p:nvGrpSpPr>
          <p:cNvPr id="18440" name="组合 71"/>
          <p:cNvGrpSpPr/>
          <p:nvPr/>
        </p:nvGrpSpPr>
        <p:grpSpPr bwMode="auto">
          <a:xfrm>
            <a:off x="5189538" y="6492875"/>
            <a:ext cx="1577975" cy="241300"/>
            <a:chOff x="5171650" y="6147506"/>
            <a:chExt cx="1578550" cy="240973"/>
          </a:xfrm>
        </p:grpSpPr>
        <p:sp>
          <p:nvSpPr>
            <p:cNvPr id="9" name="右大括号 28"/>
            <p:cNvSpPr/>
            <p:nvPr/>
          </p:nvSpPr>
          <p:spPr>
            <a:xfrm rot="5400000">
              <a:off x="5845987" y="5484266"/>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0" name="任意多边形 9"/>
            <p:cNvSpPr/>
            <p:nvPr/>
          </p:nvSpPr>
          <p:spPr>
            <a:xfrm>
              <a:off x="6594568" y="6147506"/>
              <a:ext cx="103225"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任意多边形 10"/>
            <p:cNvSpPr/>
            <p:nvPr/>
          </p:nvSpPr>
          <p:spPr>
            <a:xfrm flipH="1">
              <a:off x="5222469" y="6155433"/>
              <a:ext cx="90520"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1" name="组合 75"/>
          <p:cNvGrpSpPr/>
          <p:nvPr/>
        </p:nvGrpSpPr>
        <p:grpSpPr bwMode="auto">
          <a:xfrm>
            <a:off x="5540375" y="6443663"/>
            <a:ext cx="887413" cy="311150"/>
            <a:chOff x="5513645" y="6043438"/>
            <a:chExt cx="888113" cy="363636"/>
          </a:xfrm>
        </p:grpSpPr>
        <p:sp>
          <p:nvSpPr>
            <p:cNvPr id="13" name="右大括号 25"/>
            <p:cNvSpPr/>
            <p:nvPr/>
          </p:nvSpPr>
          <p:spPr>
            <a:xfrm rot="5400000">
              <a:off x="5818022" y="5823338"/>
              <a:ext cx="28571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4" name="任意多边形 13"/>
            <p:cNvSpPr/>
            <p:nvPr/>
          </p:nvSpPr>
          <p:spPr>
            <a:xfrm rot="5400000">
              <a:off x="6299765" y="6064949"/>
              <a:ext cx="103896" cy="90558"/>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任意多边形 14"/>
            <p:cNvSpPr/>
            <p:nvPr/>
          </p:nvSpPr>
          <p:spPr>
            <a:xfrm rot="5400000" flipV="1">
              <a:off x="5505388" y="6051694"/>
              <a:ext cx="103896" cy="873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2" name="组合 79"/>
          <p:cNvGrpSpPr/>
          <p:nvPr/>
        </p:nvGrpSpPr>
        <p:grpSpPr bwMode="auto">
          <a:xfrm flipV="1">
            <a:off x="5643563" y="6461125"/>
            <a:ext cx="674687" cy="284163"/>
            <a:chOff x="5513645" y="6043438"/>
            <a:chExt cx="888113" cy="363609"/>
          </a:xfrm>
        </p:grpSpPr>
        <p:sp>
          <p:nvSpPr>
            <p:cNvPr id="17" name="右大括号 25"/>
            <p:cNvSpPr/>
            <p:nvPr/>
          </p:nvSpPr>
          <p:spPr>
            <a:xfrm rot="5400000">
              <a:off x="5818643" y="5823932"/>
              <a:ext cx="284386" cy="881845"/>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8" name="任意多边形 17"/>
            <p:cNvSpPr/>
            <p:nvPr/>
          </p:nvSpPr>
          <p:spPr>
            <a:xfrm rot="5400000">
              <a:off x="6298762" y="6066559"/>
              <a:ext cx="103599" cy="8985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任意多边形 18"/>
            <p:cNvSpPr/>
            <p:nvPr/>
          </p:nvSpPr>
          <p:spPr>
            <a:xfrm rot="5400000" flipV="1">
              <a:off x="5505729" y="6051354"/>
              <a:ext cx="103599" cy="8776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0" name="矩形 19"/>
          <p:cNvSpPr/>
          <p:nvPr/>
        </p:nvSpPr>
        <p:spPr>
          <a:xfrm>
            <a:off x="3913188" y="5753100"/>
            <a:ext cx="3997325" cy="523875"/>
          </a:xfrm>
          <a:prstGeom prst="rect">
            <a:avLst/>
          </a:prstGeom>
        </p:spPr>
        <p:txBody>
          <a:bodyPr wrap="none">
            <a:spAutoFit/>
          </a:bodyPr>
          <a:lstStyle/>
          <a:p>
            <a:pPr algn="ctr">
              <a:defRPr/>
            </a:pPr>
            <a:r>
              <a:rPr lang="en-US" altLang="zh-CN" sz="1400" dirty="0">
                <a:solidFill>
                  <a:schemeClr val="tx1">
                    <a:lumMod val="60000"/>
                    <a:lumOff val="40000"/>
                  </a:schemeClr>
                </a:solidFill>
              </a:rPr>
              <a:t>Lorem ipsum dolor sit amet, consectetuer adipiscing</a:t>
            </a:r>
          </a:p>
          <a:p>
            <a:pPr algn="ctr">
              <a:defRPr/>
            </a:pPr>
            <a:r>
              <a:rPr lang="en-US" altLang="zh-CN" sz="1400" dirty="0">
                <a:solidFill>
                  <a:schemeClr val="tx1">
                    <a:lumMod val="60000"/>
                    <a:lumOff val="40000"/>
                  </a:schemeClr>
                </a:solidFill>
              </a:rPr>
              <a:t>Aenean commodo sit amet coligula eget dolor. </a:t>
            </a:r>
            <a:endParaRPr lang="zh-CN" altLang="en-US" sz="1400" dirty="0">
              <a:solidFill>
                <a:schemeClr val="tx1">
                  <a:lumMod val="60000"/>
                  <a:lumOff val="40000"/>
                </a:schemeClr>
              </a:solidFill>
            </a:endParaRPr>
          </a:p>
        </p:txBody>
      </p:sp>
      <p:cxnSp>
        <p:nvCxnSpPr>
          <p:cNvPr id="21" name="直接连接符 20"/>
          <p:cNvCxnSpPr/>
          <p:nvPr/>
        </p:nvCxnSpPr>
        <p:spPr>
          <a:xfrm>
            <a:off x="552450" y="1430338"/>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E534C3CF-EC8B-4DAC-9C69-5C44BFD2AECF}"/>
              </a:ext>
            </a:extLst>
          </p:cNvPr>
          <p:cNvSpPr txBox="1"/>
          <p:nvPr/>
        </p:nvSpPr>
        <p:spPr>
          <a:xfrm>
            <a:off x="709926" y="1581150"/>
            <a:ext cx="5713099" cy="4154984"/>
          </a:xfrm>
          <a:prstGeom prst="rect">
            <a:avLst/>
          </a:prstGeom>
          <a:noFill/>
        </p:spPr>
        <p:txBody>
          <a:bodyPr wrap="square" rtlCol="0">
            <a:spAutoFit/>
          </a:bodyPr>
          <a:lstStyle/>
          <a:p>
            <a:r>
              <a:rPr lang="zh-CN" altLang="en-US" sz="3200" dirty="0">
                <a:effectLst>
                  <a:outerShdw blurRad="38100" dist="38100" dir="2700000" algn="tl">
                    <a:srgbClr val="000000">
                      <a:alpha val="43137"/>
                    </a:srgbClr>
                  </a:outerShdw>
                </a:effectLst>
              </a:rPr>
              <a:t>啃</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kěn</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老</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lǎo</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族</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zú</a:t>
            </a:r>
            <a:r>
              <a:rPr lang="en-US" altLang="zh-CN" sz="3200" dirty="0">
                <a:effectLst>
                  <a:outerShdw blurRad="38100" dist="38100" dir="2700000" algn="tl">
                    <a:srgbClr val="000000">
                      <a:alpha val="43137"/>
                    </a:srgbClr>
                  </a:outerShdw>
                </a:effectLst>
              </a:rPr>
              <a:t>)</a:t>
            </a:r>
          </a:p>
          <a:p>
            <a:endParaRPr lang="en-US" altLang="zh-TW" sz="1600" dirty="0">
              <a:effectLst>
                <a:outerShdw blurRad="38100" dist="38100" dir="2700000" algn="tl">
                  <a:srgbClr val="000000">
                    <a:alpha val="43137"/>
                  </a:srgbClr>
                </a:outerShdw>
              </a:effectLst>
            </a:endParaRPr>
          </a:p>
          <a:p>
            <a:r>
              <a:rPr lang="zh-TW" altLang="en-US" dirty="0">
                <a:effectLst>
                  <a:outerShdw blurRad="38100" dist="38100" dir="2700000" algn="tl">
                    <a:srgbClr val="000000">
                      <a:alpha val="43137"/>
                    </a:srgbClr>
                  </a:outerShdw>
                </a:effectLst>
              </a:rPr>
              <a:t>啃老族，又稱“吃老族”或“傍老族”，或者尼特族，尼特族是</a:t>
            </a:r>
            <a:r>
              <a:rPr lang="en-US" altLang="zh-TW" dirty="0">
                <a:effectLst>
                  <a:outerShdw blurRad="38100" dist="38100" dir="2700000" algn="tl">
                    <a:srgbClr val="000000">
                      <a:alpha val="43137"/>
                    </a:srgbClr>
                  </a:outerShdw>
                </a:effectLst>
              </a:rPr>
              <a:t>NEET</a:t>
            </a:r>
            <a:r>
              <a:rPr lang="zh-TW" altLang="en-US" dirty="0">
                <a:effectLst>
                  <a:outerShdw blurRad="38100" dist="38100" dir="2700000" algn="tl">
                    <a:srgbClr val="000000">
                      <a:alpha val="43137"/>
                    </a:srgbClr>
                  </a:outerShdw>
                </a:effectLst>
              </a:rPr>
              <a:t>在台灣的譯音，</a:t>
            </a:r>
            <a:r>
              <a:rPr lang="en-US" altLang="zh-TW" dirty="0">
                <a:effectLst>
                  <a:outerShdw blurRad="38100" dist="38100" dir="2700000" algn="tl">
                    <a:srgbClr val="000000">
                      <a:alpha val="43137"/>
                    </a:srgbClr>
                  </a:outerShdw>
                </a:effectLst>
              </a:rPr>
              <a:t>NEET</a:t>
            </a:r>
            <a:r>
              <a:rPr lang="zh-TW" altLang="en-US" dirty="0">
                <a:effectLst>
                  <a:outerShdw blurRad="38100" dist="38100" dir="2700000" algn="tl">
                    <a:srgbClr val="000000">
                      <a:alpha val="43137"/>
                    </a:srgbClr>
                  </a:outerShdw>
                </a:effectLst>
              </a:rPr>
              <a:t>的全稱是（</a:t>
            </a:r>
            <a:r>
              <a:rPr lang="en-US" altLang="zh-TW" dirty="0">
                <a:effectLst>
                  <a:outerShdw blurRad="38100" dist="38100" dir="2700000" algn="tl">
                    <a:srgbClr val="000000">
                      <a:alpha val="43137"/>
                    </a:srgbClr>
                  </a:outerShdw>
                </a:effectLst>
              </a:rPr>
              <a:t>Not currently engaged in Employment, Education or Training</a:t>
            </a:r>
            <a:r>
              <a:rPr lang="zh-TW" altLang="en-US" dirty="0">
                <a:effectLst>
                  <a:outerShdw blurRad="38100" dist="38100" dir="2700000" algn="tl">
                    <a:srgbClr val="000000">
                      <a:alpha val="43137"/>
                    </a:srgbClr>
                  </a:outerShdw>
                </a:effectLst>
              </a:rPr>
              <a:t>），最早使用於英國，之後漸漸的使用在其他國家；它是指一些不升學、不就業、不進修或不參加就業輔導，終日無所事事的族群。在英國，尼特族指的是</a:t>
            </a:r>
            <a:r>
              <a:rPr lang="en-US" altLang="zh-TW" dirty="0">
                <a:effectLst>
                  <a:outerShdw blurRad="38100" dist="38100" dir="2700000" algn="tl">
                    <a:srgbClr val="000000">
                      <a:alpha val="43137"/>
                    </a:srgbClr>
                  </a:outerShdw>
                </a:effectLst>
              </a:rPr>
              <a:t>16</a:t>
            </a:r>
            <a:r>
              <a:rPr lang="zh-TW" altLang="en-US" dirty="0">
                <a:effectLst>
                  <a:outerShdw blurRad="38100" dist="38100" dir="2700000" algn="tl">
                    <a:srgbClr val="000000">
                      <a:alpha val="43137"/>
                    </a:srgbClr>
                  </a:outerShdw>
                </a:effectLst>
              </a:rPr>
              <a:t>～</a:t>
            </a:r>
            <a:r>
              <a:rPr lang="en-US" altLang="zh-TW" dirty="0">
                <a:effectLst>
                  <a:outerShdw blurRad="38100" dist="38100" dir="2700000" algn="tl">
                    <a:srgbClr val="000000">
                      <a:alpha val="43137"/>
                    </a:srgbClr>
                  </a:outerShdw>
                </a:effectLst>
              </a:rPr>
              <a:t>18</a:t>
            </a:r>
            <a:r>
              <a:rPr lang="zh-TW" altLang="en-US" dirty="0">
                <a:effectLst>
                  <a:outerShdw blurRad="38100" dist="38100" dir="2700000" algn="tl">
                    <a:srgbClr val="000000">
                      <a:alpha val="43137"/>
                    </a:srgbClr>
                  </a:outerShdw>
                </a:effectLst>
              </a:rPr>
              <a:t>歲年輕族群；在日本，則指的是</a:t>
            </a:r>
            <a:r>
              <a:rPr lang="en-US" altLang="zh-TW" dirty="0">
                <a:effectLst>
                  <a:outerShdw blurRad="38100" dist="38100" dir="2700000" algn="tl">
                    <a:srgbClr val="000000">
                      <a:alpha val="43137"/>
                    </a:srgbClr>
                  </a:outerShdw>
                </a:effectLst>
              </a:rPr>
              <a:t>15</a:t>
            </a:r>
            <a:r>
              <a:rPr lang="zh-TW" altLang="en-US" dirty="0">
                <a:effectLst>
                  <a:outerShdw blurRad="38100" dist="38100" dir="2700000" algn="tl">
                    <a:srgbClr val="000000">
                      <a:alpha val="43137"/>
                    </a:srgbClr>
                  </a:outerShdw>
                </a:effectLst>
              </a:rPr>
              <a:t>～</a:t>
            </a:r>
            <a:r>
              <a:rPr lang="en-US" altLang="zh-TW" dirty="0">
                <a:effectLst>
                  <a:outerShdw blurRad="38100" dist="38100" dir="2700000" algn="tl">
                    <a:srgbClr val="000000">
                      <a:alpha val="43137"/>
                    </a:srgbClr>
                  </a:outerShdw>
                </a:effectLst>
              </a:rPr>
              <a:t>34</a:t>
            </a:r>
            <a:r>
              <a:rPr lang="zh-TW" altLang="en-US" dirty="0">
                <a:effectLst>
                  <a:outerShdw blurRad="38100" dist="38100" dir="2700000" algn="tl">
                    <a:srgbClr val="000000">
                      <a:alpha val="43137"/>
                    </a:srgbClr>
                  </a:outerShdw>
                </a:effectLst>
              </a:rPr>
              <a:t>歲年輕族群。</a:t>
            </a:r>
          </a:p>
          <a:p>
            <a:r>
              <a:rPr lang="zh-TW" altLang="en-US" dirty="0">
                <a:effectLst>
                  <a:outerShdw blurRad="38100" dist="38100" dir="2700000" algn="tl">
                    <a:srgbClr val="000000">
                      <a:alpha val="43137"/>
                    </a:srgbClr>
                  </a:outerShdw>
                </a:effectLst>
              </a:rPr>
              <a:t>“啃老族”並非找不到工作，而是主動放棄了就業的機會，賦閒在家，不僅衣食住行全靠父母，而且花銷往往不菲。 “啃老族”年齡都在</a:t>
            </a:r>
            <a:r>
              <a:rPr lang="en-US" altLang="zh-TW" dirty="0">
                <a:effectLst>
                  <a:outerShdw blurRad="38100" dist="38100" dir="2700000" algn="tl">
                    <a:srgbClr val="000000">
                      <a:alpha val="43137"/>
                    </a:srgbClr>
                  </a:outerShdw>
                </a:effectLst>
              </a:rPr>
              <a:t>23-40</a:t>
            </a:r>
            <a:r>
              <a:rPr lang="zh-TW" altLang="en-US" dirty="0">
                <a:effectLst>
                  <a:outerShdw blurRad="38100" dist="38100" dir="2700000" algn="tl">
                    <a:srgbClr val="000000">
                      <a:alpha val="43137"/>
                    </a:srgbClr>
                  </a:outerShdw>
                </a:effectLst>
              </a:rPr>
              <a:t>歲之間，並有謀生能力，卻仍未“斷奶”，得靠父母供養的年輕人。社會學家稱之為“新失業群體”。</a:t>
            </a:r>
            <a:endParaRPr lang="en-US" altLang="zh-CN" dirty="0">
              <a:effectLst>
                <a:outerShdw blurRad="38100" dist="38100" dir="2700000" algn="tl">
                  <a:srgbClr val="000000">
                    <a:alpha val="43137"/>
                  </a:srgbClr>
                </a:outerShdw>
              </a:effectLst>
            </a:endParaRPr>
          </a:p>
        </p:txBody>
      </p:sp>
      <p:pic>
        <p:nvPicPr>
          <p:cNvPr id="5" name="图片 4" descr="图片包含 文字&#10;&#10;已生成高可信度的说明">
            <a:extLst>
              <a:ext uri="{FF2B5EF4-FFF2-40B4-BE49-F238E27FC236}">
                <a16:creationId xmlns:a16="http://schemas.microsoft.com/office/drawing/2014/main" id="{560785FE-57EB-4D6E-A87E-1B16255EC6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1938" y="1818645"/>
            <a:ext cx="5038725" cy="3498523"/>
          </a:xfrm>
          <a:prstGeom prst="rect">
            <a:avLst/>
          </a:prstGeom>
        </p:spPr>
      </p:pic>
    </p:spTree>
    <p:extLst>
      <p:ext uri="{BB962C8B-B14F-4D97-AF65-F5344CB8AC3E}">
        <p14:creationId xmlns:p14="http://schemas.microsoft.com/office/powerpoint/2010/main" val="125151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8575"/>
            <a:ext cx="12192000" cy="6858000"/>
          </a:xfrm>
          <a:prstGeom prst="rect">
            <a:avLst/>
          </a:prstGeom>
          <a:blipFill dpi="0" rotWithShape="1">
            <a:blip r:embed="rId4"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34" name="MH_Text_1"/>
          <p:cNvSpPr>
            <a:spLocks noChangeArrowheads="1"/>
          </p:cNvSpPr>
          <p:nvPr>
            <p:custDataLst>
              <p:tags r:id="rId1"/>
            </p:custDataLst>
          </p:nvPr>
        </p:nvSpPr>
        <p:spPr bwMode="auto">
          <a:xfrm>
            <a:off x="1552575" y="1660525"/>
            <a:ext cx="44577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lnSpc>
                <a:spcPct val="150000"/>
              </a:lnSpc>
              <a:defRPr/>
            </a:pPr>
            <a:endParaRPr lang="zh-CN" altLang="en-US" sz="1400" dirty="0">
              <a:solidFill>
                <a:schemeClr val="tx1">
                  <a:lumMod val="65000"/>
                  <a:lumOff val="35000"/>
                </a:schemeClr>
              </a:solidFill>
              <a:latin typeface="+mn-lt"/>
              <a:ea typeface="+mn-ea"/>
            </a:endParaRPr>
          </a:p>
        </p:txBody>
      </p:sp>
      <p:sp>
        <p:nvSpPr>
          <p:cNvPr id="6" name="MH_SubTitle_1"/>
          <p:cNvSpPr txBox="1"/>
          <p:nvPr>
            <p:custDataLst>
              <p:tags r:id="rId2"/>
            </p:custDataLst>
          </p:nvPr>
        </p:nvSpPr>
        <p:spPr>
          <a:xfrm>
            <a:off x="775653" y="522289"/>
            <a:ext cx="3919855" cy="904875"/>
          </a:xfrm>
          <a:prstGeom prst="rect">
            <a:avLst/>
          </a:prstGeom>
          <a:noFill/>
        </p:spPr>
        <p:txBody>
          <a:bodyPr anchor="ctr"/>
          <a:lstStyle/>
          <a:p>
            <a:pPr fontAlgn="auto">
              <a:spcBef>
                <a:spcPts val="0"/>
              </a:spcBef>
              <a:spcAft>
                <a:spcPts val="0"/>
              </a:spcAft>
              <a:defRPr/>
            </a:pPr>
            <a:r>
              <a:rPr lang="en-US" altLang="zh-CN" sz="4000" dirty="0">
                <a:solidFill>
                  <a:schemeClr val="tx1">
                    <a:lumMod val="50000"/>
                    <a:lumOff val="50000"/>
                  </a:schemeClr>
                </a:solidFill>
                <a:latin typeface="Mistral" panose="03090702030407020403" pitchFamily="66" charset="0"/>
              </a:rPr>
              <a:t>Key words </a:t>
            </a:r>
            <a:r>
              <a:rPr lang="zh-CN" altLang="en-US" sz="4000" dirty="0">
                <a:solidFill>
                  <a:schemeClr val="tx1">
                    <a:lumMod val="50000"/>
                    <a:lumOff val="50000"/>
                  </a:schemeClr>
                </a:solidFill>
                <a:latin typeface="Mistral" panose="03090702030407020403" pitchFamily="66" charset="0"/>
              </a:rPr>
              <a:t>關鍵詞</a:t>
            </a:r>
          </a:p>
        </p:txBody>
      </p:sp>
      <p:cxnSp>
        <p:nvCxnSpPr>
          <p:cNvPr id="7" name="直接连接符 6"/>
          <p:cNvCxnSpPr/>
          <p:nvPr/>
        </p:nvCxnSpPr>
        <p:spPr>
          <a:xfrm>
            <a:off x="552450" y="5705475"/>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grpSp>
        <p:nvGrpSpPr>
          <p:cNvPr id="18440" name="组合 71"/>
          <p:cNvGrpSpPr/>
          <p:nvPr/>
        </p:nvGrpSpPr>
        <p:grpSpPr bwMode="auto">
          <a:xfrm>
            <a:off x="5189538" y="6492875"/>
            <a:ext cx="1577975" cy="241300"/>
            <a:chOff x="5171650" y="6147506"/>
            <a:chExt cx="1578550" cy="240973"/>
          </a:xfrm>
        </p:grpSpPr>
        <p:sp>
          <p:nvSpPr>
            <p:cNvPr id="9" name="右大括号 28"/>
            <p:cNvSpPr/>
            <p:nvPr/>
          </p:nvSpPr>
          <p:spPr>
            <a:xfrm rot="5400000">
              <a:off x="5845987" y="5484266"/>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0" name="任意多边形 9"/>
            <p:cNvSpPr/>
            <p:nvPr/>
          </p:nvSpPr>
          <p:spPr>
            <a:xfrm>
              <a:off x="6594568" y="6147506"/>
              <a:ext cx="103225"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任意多边形 10"/>
            <p:cNvSpPr/>
            <p:nvPr/>
          </p:nvSpPr>
          <p:spPr>
            <a:xfrm flipH="1">
              <a:off x="5222469" y="6155433"/>
              <a:ext cx="90520"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1" name="组合 75"/>
          <p:cNvGrpSpPr/>
          <p:nvPr/>
        </p:nvGrpSpPr>
        <p:grpSpPr bwMode="auto">
          <a:xfrm>
            <a:off x="5540375" y="6443663"/>
            <a:ext cx="887413" cy="311150"/>
            <a:chOff x="5513645" y="6043438"/>
            <a:chExt cx="888113" cy="363636"/>
          </a:xfrm>
        </p:grpSpPr>
        <p:sp>
          <p:nvSpPr>
            <p:cNvPr id="13" name="右大括号 25"/>
            <p:cNvSpPr/>
            <p:nvPr/>
          </p:nvSpPr>
          <p:spPr>
            <a:xfrm rot="5400000">
              <a:off x="5818022" y="5823338"/>
              <a:ext cx="28571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4" name="任意多边形 13"/>
            <p:cNvSpPr/>
            <p:nvPr/>
          </p:nvSpPr>
          <p:spPr>
            <a:xfrm rot="5400000">
              <a:off x="6299765" y="6064949"/>
              <a:ext cx="103896" cy="90558"/>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任意多边形 14"/>
            <p:cNvSpPr/>
            <p:nvPr/>
          </p:nvSpPr>
          <p:spPr>
            <a:xfrm rot="5400000" flipV="1">
              <a:off x="5505388" y="6051694"/>
              <a:ext cx="103896" cy="873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2" name="组合 79"/>
          <p:cNvGrpSpPr/>
          <p:nvPr/>
        </p:nvGrpSpPr>
        <p:grpSpPr bwMode="auto">
          <a:xfrm flipV="1">
            <a:off x="5643563" y="6461125"/>
            <a:ext cx="674687" cy="284163"/>
            <a:chOff x="5513645" y="6043438"/>
            <a:chExt cx="888113" cy="363609"/>
          </a:xfrm>
        </p:grpSpPr>
        <p:sp>
          <p:nvSpPr>
            <p:cNvPr id="17" name="右大括号 25"/>
            <p:cNvSpPr/>
            <p:nvPr/>
          </p:nvSpPr>
          <p:spPr>
            <a:xfrm rot="5400000">
              <a:off x="5818643" y="5823932"/>
              <a:ext cx="284386" cy="881845"/>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8" name="任意多边形 17"/>
            <p:cNvSpPr/>
            <p:nvPr/>
          </p:nvSpPr>
          <p:spPr>
            <a:xfrm rot="5400000">
              <a:off x="6298762" y="6066559"/>
              <a:ext cx="103599" cy="8985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任意多边形 18"/>
            <p:cNvSpPr/>
            <p:nvPr/>
          </p:nvSpPr>
          <p:spPr>
            <a:xfrm rot="5400000" flipV="1">
              <a:off x="5505729" y="6051354"/>
              <a:ext cx="103599" cy="8776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0" name="矩形 19"/>
          <p:cNvSpPr/>
          <p:nvPr/>
        </p:nvSpPr>
        <p:spPr>
          <a:xfrm>
            <a:off x="3913188" y="5753100"/>
            <a:ext cx="3997325" cy="523875"/>
          </a:xfrm>
          <a:prstGeom prst="rect">
            <a:avLst/>
          </a:prstGeom>
        </p:spPr>
        <p:txBody>
          <a:bodyPr wrap="none">
            <a:spAutoFit/>
          </a:bodyPr>
          <a:lstStyle/>
          <a:p>
            <a:pPr algn="ctr">
              <a:defRPr/>
            </a:pPr>
            <a:r>
              <a:rPr lang="en-US" altLang="zh-CN" sz="1400" dirty="0">
                <a:solidFill>
                  <a:schemeClr val="tx1">
                    <a:lumMod val="60000"/>
                    <a:lumOff val="40000"/>
                  </a:schemeClr>
                </a:solidFill>
              </a:rPr>
              <a:t>Lorem ipsum dolor sit amet, consectetuer adipiscing</a:t>
            </a:r>
          </a:p>
          <a:p>
            <a:pPr algn="ctr">
              <a:defRPr/>
            </a:pPr>
            <a:r>
              <a:rPr lang="en-US" altLang="zh-CN" sz="1400" dirty="0">
                <a:solidFill>
                  <a:schemeClr val="tx1">
                    <a:lumMod val="60000"/>
                    <a:lumOff val="40000"/>
                  </a:schemeClr>
                </a:solidFill>
              </a:rPr>
              <a:t>Aenean commodo sit amet coligula eget dolor. </a:t>
            </a:r>
            <a:endParaRPr lang="zh-CN" altLang="en-US" sz="1400" dirty="0">
              <a:solidFill>
                <a:schemeClr val="tx1">
                  <a:lumMod val="60000"/>
                  <a:lumOff val="40000"/>
                </a:schemeClr>
              </a:solidFill>
            </a:endParaRPr>
          </a:p>
        </p:txBody>
      </p:sp>
      <p:cxnSp>
        <p:nvCxnSpPr>
          <p:cNvPr id="21" name="直接连接符 20"/>
          <p:cNvCxnSpPr/>
          <p:nvPr/>
        </p:nvCxnSpPr>
        <p:spPr>
          <a:xfrm>
            <a:off x="552450" y="1430338"/>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E534C3CF-EC8B-4DAC-9C69-5C44BFD2AECF}"/>
              </a:ext>
            </a:extLst>
          </p:cNvPr>
          <p:cNvSpPr txBox="1"/>
          <p:nvPr/>
        </p:nvSpPr>
        <p:spPr>
          <a:xfrm>
            <a:off x="709926" y="1581150"/>
            <a:ext cx="5713099" cy="2215991"/>
          </a:xfrm>
          <a:prstGeom prst="rect">
            <a:avLst/>
          </a:prstGeom>
          <a:noFill/>
        </p:spPr>
        <p:txBody>
          <a:bodyPr wrap="square" rtlCol="0">
            <a:spAutoFit/>
          </a:bodyPr>
          <a:lstStyle/>
          <a:p>
            <a:r>
              <a:rPr lang="zh-CN" altLang="en-US" sz="3200" dirty="0">
                <a:effectLst>
                  <a:outerShdw blurRad="38100" dist="38100" dir="2700000" algn="tl">
                    <a:srgbClr val="000000">
                      <a:alpha val="43137"/>
                    </a:srgbClr>
                  </a:outerShdw>
                </a:effectLst>
              </a:rPr>
              <a:t>原</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yuán</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生</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shēng</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家庭</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jiātíng</a:t>
            </a:r>
            <a:r>
              <a:rPr lang="en-US" altLang="zh-CN" sz="3200" dirty="0">
                <a:effectLst>
                  <a:outerShdw blurRad="38100" dist="38100" dir="2700000" algn="tl">
                    <a:srgbClr val="000000">
                      <a:alpha val="43137"/>
                    </a:srgbClr>
                  </a:outerShdw>
                </a:effectLst>
              </a:rPr>
              <a:t>)</a:t>
            </a:r>
          </a:p>
          <a:p>
            <a:endParaRPr lang="en-US" altLang="zh-TW" sz="1600" dirty="0">
              <a:effectLst>
                <a:outerShdw blurRad="38100" dist="38100" dir="2700000" algn="tl">
                  <a:srgbClr val="000000">
                    <a:alpha val="43137"/>
                  </a:srgbClr>
                </a:outerShdw>
              </a:effectLst>
            </a:endParaRPr>
          </a:p>
          <a:p>
            <a:r>
              <a:rPr lang="zh-TW" altLang="en-US" dirty="0">
                <a:effectLst>
                  <a:outerShdw blurRad="38100" dist="38100" dir="2700000" algn="tl">
                    <a:srgbClr val="000000">
                      <a:alpha val="43137"/>
                    </a:srgbClr>
                  </a:outerShdw>
                </a:effectLst>
              </a:rPr>
              <a:t>原生家庭是指生活於父母的家庭，兒女還未組成新生家庭，這樣的家庭便是原生家庭。新生家庭就是夫妻雙方組成的家庭，這樣的家庭不包括夫妻雙方的父母。</a:t>
            </a:r>
          </a:p>
          <a:p>
            <a:r>
              <a:rPr lang="zh-TW" altLang="en-US" dirty="0">
                <a:effectLst>
                  <a:outerShdw blurRad="38100" dist="38100" dir="2700000" algn="tl">
                    <a:srgbClr val="000000">
                      <a:alpha val="43137"/>
                    </a:srgbClr>
                  </a:outerShdw>
                </a:effectLst>
              </a:rPr>
              <a:t>每個家庭都是有系統排列的，家庭有原生家庭和新生家庭之分。原生家庭和新生家庭是一組相對的概念。</a:t>
            </a:r>
            <a:endParaRPr lang="en-US" altLang="zh-CN" dirty="0">
              <a:effectLst>
                <a:outerShdw blurRad="38100" dist="38100" dir="2700000" algn="tl">
                  <a:srgbClr val="000000">
                    <a:alpha val="43137"/>
                  </a:srgbClr>
                </a:outerShdw>
              </a:effectLst>
            </a:endParaRPr>
          </a:p>
        </p:txBody>
      </p:sp>
      <p:pic>
        <p:nvPicPr>
          <p:cNvPr id="8" name="图片 7">
            <a:extLst>
              <a:ext uri="{FF2B5EF4-FFF2-40B4-BE49-F238E27FC236}">
                <a16:creationId xmlns:a16="http://schemas.microsoft.com/office/drawing/2014/main" id="{0762F8AE-48C1-40FA-94AA-3318A4C6ED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0501" y="1646239"/>
            <a:ext cx="5164613" cy="3649660"/>
          </a:xfrm>
          <a:prstGeom prst="rect">
            <a:avLst/>
          </a:prstGeom>
        </p:spPr>
      </p:pic>
    </p:spTree>
    <p:extLst>
      <p:ext uri="{BB962C8B-B14F-4D97-AF65-F5344CB8AC3E}">
        <p14:creationId xmlns:p14="http://schemas.microsoft.com/office/powerpoint/2010/main" val="343080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8575"/>
            <a:ext cx="12192000" cy="6858000"/>
          </a:xfrm>
          <a:prstGeom prst="rect">
            <a:avLst/>
          </a:prstGeom>
          <a:blipFill dpi="0" rotWithShape="1">
            <a:blip r:embed="rId4"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34" name="MH_Text_1"/>
          <p:cNvSpPr>
            <a:spLocks noChangeArrowheads="1"/>
          </p:cNvSpPr>
          <p:nvPr>
            <p:custDataLst>
              <p:tags r:id="rId1"/>
            </p:custDataLst>
          </p:nvPr>
        </p:nvSpPr>
        <p:spPr bwMode="auto">
          <a:xfrm>
            <a:off x="1552575" y="1660525"/>
            <a:ext cx="44577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lnSpc>
                <a:spcPct val="150000"/>
              </a:lnSpc>
              <a:defRPr/>
            </a:pPr>
            <a:endParaRPr lang="zh-CN" altLang="en-US" sz="1400" dirty="0">
              <a:solidFill>
                <a:schemeClr val="tx1">
                  <a:lumMod val="65000"/>
                  <a:lumOff val="35000"/>
                </a:schemeClr>
              </a:solidFill>
              <a:latin typeface="+mn-lt"/>
              <a:ea typeface="+mn-ea"/>
            </a:endParaRPr>
          </a:p>
        </p:txBody>
      </p:sp>
      <p:sp>
        <p:nvSpPr>
          <p:cNvPr id="6" name="MH_SubTitle_1"/>
          <p:cNvSpPr txBox="1"/>
          <p:nvPr>
            <p:custDataLst>
              <p:tags r:id="rId2"/>
            </p:custDataLst>
          </p:nvPr>
        </p:nvSpPr>
        <p:spPr>
          <a:xfrm>
            <a:off x="775653" y="522289"/>
            <a:ext cx="3919855" cy="904875"/>
          </a:xfrm>
          <a:prstGeom prst="rect">
            <a:avLst/>
          </a:prstGeom>
          <a:noFill/>
        </p:spPr>
        <p:txBody>
          <a:bodyPr anchor="ctr"/>
          <a:lstStyle/>
          <a:p>
            <a:pPr fontAlgn="auto">
              <a:spcBef>
                <a:spcPts val="0"/>
              </a:spcBef>
              <a:spcAft>
                <a:spcPts val="0"/>
              </a:spcAft>
              <a:defRPr/>
            </a:pPr>
            <a:r>
              <a:rPr lang="en-US" altLang="zh-CN" sz="4000" dirty="0">
                <a:solidFill>
                  <a:schemeClr val="tx1">
                    <a:lumMod val="50000"/>
                    <a:lumOff val="50000"/>
                  </a:schemeClr>
                </a:solidFill>
                <a:latin typeface="Mistral" panose="03090702030407020403" pitchFamily="66" charset="0"/>
              </a:rPr>
              <a:t>Key words </a:t>
            </a:r>
            <a:r>
              <a:rPr lang="zh-CN" altLang="en-US" sz="4000" dirty="0">
                <a:solidFill>
                  <a:schemeClr val="tx1">
                    <a:lumMod val="50000"/>
                    <a:lumOff val="50000"/>
                  </a:schemeClr>
                </a:solidFill>
                <a:latin typeface="Mistral" panose="03090702030407020403" pitchFamily="66" charset="0"/>
              </a:rPr>
              <a:t>關鍵詞</a:t>
            </a:r>
          </a:p>
        </p:txBody>
      </p:sp>
      <p:cxnSp>
        <p:nvCxnSpPr>
          <p:cNvPr id="7" name="直接连接符 6"/>
          <p:cNvCxnSpPr/>
          <p:nvPr/>
        </p:nvCxnSpPr>
        <p:spPr>
          <a:xfrm>
            <a:off x="552450" y="5705475"/>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grpSp>
        <p:nvGrpSpPr>
          <p:cNvPr id="18440" name="组合 71"/>
          <p:cNvGrpSpPr/>
          <p:nvPr/>
        </p:nvGrpSpPr>
        <p:grpSpPr bwMode="auto">
          <a:xfrm>
            <a:off x="5189538" y="6492875"/>
            <a:ext cx="1577975" cy="241300"/>
            <a:chOff x="5171650" y="6147506"/>
            <a:chExt cx="1578550" cy="240973"/>
          </a:xfrm>
        </p:grpSpPr>
        <p:sp>
          <p:nvSpPr>
            <p:cNvPr id="9" name="右大括号 28"/>
            <p:cNvSpPr/>
            <p:nvPr/>
          </p:nvSpPr>
          <p:spPr>
            <a:xfrm rot="5400000">
              <a:off x="5845987" y="5484266"/>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0" name="任意多边形 9"/>
            <p:cNvSpPr/>
            <p:nvPr/>
          </p:nvSpPr>
          <p:spPr>
            <a:xfrm>
              <a:off x="6594568" y="6147506"/>
              <a:ext cx="103225"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任意多边形 10"/>
            <p:cNvSpPr/>
            <p:nvPr/>
          </p:nvSpPr>
          <p:spPr>
            <a:xfrm flipH="1">
              <a:off x="5222469" y="6155433"/>
              <a:ext cx="90520"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1" name="组合 75"/>
          <p:cNvGrpSpPr/>
          <p:nvPr/>
        </p:nvGrpSpPr>
        <p:grpSpPr bwMode="auto">
          <a:xfrm>
            <a:off x="5540375" y="6443663"/>
            <a:ext cx="887413" cy="311150"/>
            <a:chOff x="5513645" y="6043438"/>
            <a:chExt cx="888113" cy="363636"/>
          </a:xfrm>
        </p:grpSpPr>
        <p:sp>
          <p:nvSpPr>
            <p:cNvPr id="13" name="右大括号 25"/>
            <p:cNvSpPr/>
            <p:nvPr/>
          </p:nvSpPr>
          <p:spPr>
            <a:xfrm rot="5400000">
              <a:off x="5818022" y="5823338"/>
              <a:ext cx="28571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4" name="任意多边形 13"/>
            <p:cNvSpPr/>
            <p:nvPr/>
          </p:nvSpPr>
          <p:spPr>
            <a:xfrm rot="5400000">
              <a:off x="6299765" y="6064949"/>
              <a:ext cx="103896" cy="90558"/>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任意多边形 14"/>
            <p:cNvSpPr/>
            <p:nvPr/>
          </p:nvSpPr>
          <p:spPr>
            <a:xfrm rot="5400000" flipV="1">
              <a:off x="5505388" y="6051694"/>
              <a:ext cx="103896" cy="873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2" name="组合 79"/>
          <p:cNvGrpSpPr/>
          <p:nvPr/>
        </p:nvGrpSpPr>
        <p:grpSpPr bwMode="auto">
          <a:xfrm flipV="1">
            <a:off x="5643563" y="6461125"/>
            <a:ext cx="674687" cy="284163"/>
            <a:chOff x="5513645" y="6043438"/>
            <a:chExt cx="888113" cy="363609"/>
          </a:xfrm>
        </p:grpSpPr>
        <p:sp>
          <p:nvSpPr>
            <p:cNvPr id="17" name="右大括号 25"/>
            <p:cNvSpPr/>
            <p:nvPr/>
          </p:nvSpPr>
          <p:spPr>
            <a:xfrm rot="5400000">
              <a:off x="5818643" y="5823932"/>
              <a:ext cx="284386" cy="881845"/>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8" name="任意多边形 17"/>
            <p:cNvSpPr/>
            <p:nvPr/>
          </p:nvSpPr>
          <p:spPr>
            <a:xfrm rot="5400000">
              <a:off x="6298762" y="6066559"/>
              <a:ext cx="103599" cy="8985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任意多边形 18"/>
            <p:cNvSpPr/>
            <p:nvPr/>
          </p:nvSpPr>
          <p:spPr>
            <a:xfrm rot="5400000" flipV="1">
              <a:off x="5505729" y="6051354"/>
              <a:ext cx="103599" cy="8776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0" name="矩形 19"/>
          <p:cNvSpPr/>
          <p:nvPr/>
        </p:nvSpPr>
        <p:spPr>
          <a:xfrm>
            <a:off x="3913188" y="5753100"/>
            <a:ext cx="3997325" cy="523875"/>
          </a:xfrm>
          <a:prstGeom prst="rect">
            <a:avLst/>
          </a:prstGeom>
        </p:spPr>
        <p:txBody>
          <a:bodyPr wrap="none">
            <a:spAutoFit/>
          </a:bodyPr>
          <a:lstStyle/>
          <a:p>
            <a:pPr algn="ctr">
              <a:defRPr/>
            </a:pPr>
            <a:r>
              <a:rPr lang="en-US" altLang="zh-CN" sz="1400" dirty="0">
                <a:solidFill>
                  <a:schemeClr val="tx1">
                    <a:lumMod val="60000"/>
                    <a:lumOff val="40000"/>
                  </a:schemeClr>
                </a:solidFill>
              </a:rPr>
              <a:t>Lorem ipsum dolor sit amet, consectetuer adipiscing</a:t>
            </a:r>
          </a:p>
          <a:p>
            <a:pPr algn="ctr">
              <a:defRPr/>
            </a:pPr>
            <a:r>
              <a:rPr lang="en-US" altLang="zh-CN" sz="1400" dirty="0">
                <a:solidFill>
                  <a:schemeClr val="tx1">
                    <a:lumMod val="60000"/>
                    <a:lumOff val="40000"/>
                  </a:schemeClr>
                </a:solidFill>
              </a:rPr>
              <a:t>Aenean commodo sit amet coligula eget dolor. </a:t>
            </a:r>
            <a:endParaRPr lang="zh-CN" altLang="en-US" sz="1400" dirty="0">
              <a:solidFill>
                <a:schemeClr val="tx1">
                  <a:lumMod val="60000"/>
                  <a:lumOff val="40000"/>
                </a:schemeClr>
              </a:solidFill>
            </a:endParaRPr>
          </a:p>
        </p:txBody>
      </p:sp>
      <p:cxnSp>
        <p:nvCxnSpPr>
          <p:cNvPr id="21" name="直接连接符 20"/>
          <p:cNvCxnSpPr/>
          <p:nvPr/>
        </p:nvCxnSpPr>
        <p:spPr>
          <a:xfrm>
            <a:off x="552450" y="1430338"/>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E534C3CF-EC8B-4DAC-9C69-5C44BFD2AECF}"/>
              </a:ext>
            </a:extLst>
          </p:cNvPr>
          <p:cNvSpPr txBox="1"/>
          <p:nvPr/>
        </p:nvSpPr>
        <p:spPr>
          <a:xfrm>
            <a:off x="709926" y="1581150"/>
            <a:ext cx="5713099" cy="1107996"/>
          </a:xfrm>
          <a:prstGeom prst="rect">
            <a:avLst/>
          </a:prstGeom>
          <a:noFill/>
        </p:spPr>
        <p:txBody>
          <a:bodyPr wrap="square" rtlCol="0">
            <a:spAutoFit/>
          </a:bodyPr>
          <a:lstStyle/>
          <a:p>
            <a:r>
              <a:rPr lang="zh-CN" altLang="en-US" sz="3200" dirty="0">
                <a:effectLst>
                  <a:outerShdw blurRad="38100" dist="38100" dir="2700000" algn="tl">
                    <a:srgbClr val="000000">
                      <a:alpha val="43137"/>
                    </a:srgbClr>
                  </a:outerShdw>
                </a:effectLst>
              </a:rPr>
              <a:t>零</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líng</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期</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qī</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待</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dài</a:t>
            </a:r>
            <a:r>
              <a:rPr lang="en-US" altLang="zh-CN" sz="3200" dirty="0">
                <a:effectLst>
                  <a:outerShdw blurRad="38100" dist="38100" dir="2700000" algn="tl">
                    <a:srgbClr val="000000">
                      <a:alpha val="43137"/>
                    </a:srgbClr>
                  </a:outerShdw>
                </a:effectLst>
              </a:rPr>
              <a:t>)</a:t>
            </a:r>
          </a:p>
          <a:p>
            <a:endParaRPr lang="en-US" altLang="zh-TW" sz="1600" dirty="0">
              <a:effectLst>
                <a:outerShdw blurRad="38100" dist="38100" dir="2700000" algn="tl">
                  <a:srgbClr val="000000">
                    <a:alpha val="43137"/>
                  </a:srgbClr>
                </a:outerShdw>
              </a:effectLst>
            </a:endParaRPr>
          </a:p>
          <a:p>
            <a:r>
              <a:rPr lang="zh-CN" altLang="en-US" dirty="0">
                <a:effectLst>
                  <a:outerShdw blurRad="38100" dist="38100" dir="2700000" algn="tl">
                    <a:srgbClr val="000000">
                      <a:alpha val="43137"/>
                    </a:srgbClr>
                  </a:outerShdw>
                </a:effectLst>
              </a:rPr>
              <a:t>即沒有期待，無期待。</a:t>
            </a:r>
            <a:endParaRPr lang="en-US" altLang="zh-CN" dirty="0">
              <a:effectLst>
                <a:outerShdw blurRad="38100" dist="38100" dir="2700000" algn="tl">
                  <a:srgbClr val="000000">
                    <a:alpha val="43137"/>
                  </a:srgbClr>
                </a:outerShdw>
              </a:effectLst>
            </a:endParaRPr>
          </a:p>
        </p:txBody>
      </p:sp>
      <p:pic>
        <p:nvPicPr>
          <p:cNvPr id="5" name="图片 4" descr="图片包含 建筑物, 人员, 户外&#10;&#10;已生成极高可信度的说明">
            <a:extLst>
              <a:ext uri="{FF2B5EF4-FFF2-40B4-BE49-F238E27FC236}">
                <a16:creationId xmlns:a16="http://schemas.microsoft.com/office/drawing/2014/main" id="{C8377009-321E-4380-87C7-E40EBB5751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8525" y="1550989"/>
            <a:ext cx="5178424" cy="3714433"/>
          </a:xfrm>
          <a:prstGeom prst="rect">
            <a:avLst/>
          </a:prstGeom>
        </p:spPr>
      </p:pic>
      <p:pic>
        <p:nvPicPr>
          <p:cNvPr id="16" name="图片 15" descr="图片包含 植物, 鲜花&#10;&#10;已生成极高可信度的说明">
            <a:extLst>
              <a:ext uri="{FF2B5EF4-FFF2-40B4-BE49-F238E27FC236}">
                <a16:creationId xmlns:a16="http://schemas.microsoft.com/office/drawing/2014/main" id="{CF0F51D8-271F-4453-B223-E2D38CA94E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8525" y="1525334"/>
            <a:ext cx="5162549" cy="3973788"/>
          </a:xfrm>
          <a:prstGeom prst="rect">
            <a:avLst/>
          </a:prstGeom>
        </p:spPr>
      </p:pic>
    </p:spTree>
    <p:extLst>
      <p:ext uri="{BB962C8B-B14F-4D97-AF65-F5344CB8AC3E}">
        <p14:creationId xmlns:p14="http://schemas.microsoft.com/office/powerpoint/2010/main" val="228128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8575"/>
            <a:ext cx="12192000" cy="6858000"/>
          </a:xfrm>
          <a:prstGeom prst="rect">
            <a:avLst/>
          </a:prstGeom>
          <a:blipFill dpi="0" rotWithShape="1">
            <a:blip r:embed="rId4"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34" name="MH_Text_1"/>
          <p:cNvSpPr>
            <a:spLocks noChangeArrowheads="1"/>
          </p:cNvSpPr>
          <p:nvPr>
            <p:custDataLst>
              <p:tags r:id="rId1"/>
            </p:custDataLst>
          </p:nvPr>
        </p:nvSpPr>
        <p:spPr bwMode="auto">
          <a:xfrm>
            <a:off x="1552575" y="1660525"/>
            <a:ext cx="44577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lnSpc>
                <a:spcPct val="150000"/>
              </a:lnSpc>
              <a:defRPr/>
            </a:pPr>
            <a:endParaRPr lang="zh-CN" altLang="en-US" sz="1400" dirty="0">
              <a:solidFill>
                <a:schemeClr val="tx1">
                  <a:lumMod val="65000"/>
                  <a:lumOff val="35000"/>
                </a:schemeClr>
              </a:solidFill>
              <a:latin typeface="+mn-lt"/>
              <a:ea typeface="+mn-ea"/>
            </a:endParaRPr>
          </a:p>
        </p:txBody>
      </p:sp>
      <p:sp>
        <p:nvSpPr>
          <p:cNvPr id="6" name="MH_SubTitle_1"/>
          <p:cNvSpPr txBox="1"/>
          <p:nvPr>
            <p:custDataLst>
              <p:tags r:id="rId2"/>
            </p:custDataLst>
          </p:nvPr>
        </p:nvSpPr>
        <p:spPr>
          <a:xfrm>
            <a:off x="775653" y="522289"/>
            <a:ext cx="3919855" cy="904875"/>
          </a:xfrm>
          <a:prstGeom prst="rect">
            <a:avLst/>
          </a:prstGeom>
          <a:noFill/>
        </p:spPr>
        <p:txBody>
          <a:bodyPr anchor="ctr"/>
          <a:lstStyle/>
          <a:p>
            <a:pPr fontAlgn="auto">
              <a:spcBef>
                <a:spcPts val="0"/>
              </a:spcBef>
              <a:spcAft>
                <a:spcPts val="0"/>
              </a:spcAft>
              <a:defRPr/>
            </a:pPr>
            <a:r>
              <a:rPr lang="en-US" altLang="zh-CN" sz="4000" dirty="0">
                <a:solidFill>
                  <a:schemeClr val="tx1">
                    <a:lumMod val="50000"/>
                    <a:lumOff val="50000"/>
                  </a:schemeClr>
                </a:solidFill>
                <a:latin typeface="Mistral" panose="03090702030407020403" pitchFamily="66" charset="0"/>
              </a:rPr>
              <a:t>Key words </a:t>
            </a:r>
            <a:r>
              <a:rPr lang="zh-CN" altLang="en-US" sz="4000" dirty="0">
                <a:solidFill>
                  <a:schemeClr val="tx1">
                    <a:lumMod val="50000"/>
                    <a:lumOff val="50000"/>
                  </a:schemeClr>
                </a:solidFill>
                <a:latin typeface="Mistral" panose="03090702030407020403" pitchFamily="66" charset="0"/>
              </a:rPr>
              <a:t>關鍵詞</a:t>
            </a:r>
          </a:p>
        </p:txBody>
      </p:sp>
      <p:cxnSp>
        <p:nvCxnSpPr>
          <p:cNvPr id="7" name="直接连接符 6"/>
          <p:cNvCxnSpPr/>
          <p:nvPr/>
        </p:nvCxnSpPr>
        <p:spPr>
          <a:xfrm>
            <a:off x="552450" y="5705475"/>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grpSp>
        <p:nvGrpSpPr>
          <p:cNvPr id="18440" name="组合 71"/>
          <p:cNvGrpSpPr/>
          <p:nvPr/>
        </p:nvGrpSpPr>
        <p:grpSpPr bwMode="auto">
          <a:xfrm>
            <a:off x="5189538" y="6492875"/>
            <a:ext cx="1577975" cy="241300"/>
            <a:chOff x="5171650" y="6147506"/>
            <a:chExt cx="1578550" cy="240973"/>
          </a:xfrm>
        </p:grpSpPr>
        <p:sp>
          <p:nvSpPr>
            <p:cNvPr id="9" name="右大括号 28"/>
            <p:cNvSpPr/>
            <p:nvPr/>
          </p:nvSpPr>
          <p:spPr>
            <a:xfrm rot="5400000">
              <a:off x="5845987" y="5484266"/>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0" name="任意多边形 9"/>
            <p:cNvSpPr/>
            <p:nvPr/>
          </p:nvSpPr>
          <p:spPr>
            <a:xfrm>
              <a:off x="6594568" y="6147506"/>
              <a:ext cx="103225"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任意多边形 10"/>
            <p:cNvSpPr/>
            <p:nvPr/>
          </p:nvSpPr>
          <p:spPr>
            <a:xfrm flipH="1">
              <a:off x="5222469" y="6155433"/>
              <a:ext cx="90520"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1" name="组合 75"/>
          <p:cNvGrpSpPr/>
          <p:nvPr/>
        </p:nvGrpSpPr>
        <p:grpSpPr bwMode="auto">
          <a:xfrm>
            <a:off x="5540375" y="6443663"/>
            <a:ext cx="887413" cy="311150"/>
            <a:chOff x="5513645" y="6043438"/>
            <a:chExt cx="888113" cy="363636"/>
          </a:xfrm>
        </p:grpSpPr>
        <p:sp>
          <p:nvSpPr>
            <p:cNvPr id="13" name="右大括号 25"/>
            <p:cNvSpPr/>
            <p:nvPr/>
          </p:nvSpPr>
          <p:spPr>
            <a:xfrm rot="5400000">
              <a:off x="5818022" y="5823338"/>
              <a:ext cx="28571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4" name="任意多边形 13"/>
            <p:cNvSpPr/>
            <p:nvPr/>
          </p:nvSpPr>
          <p:spPr>
            <a:xfrm rot="5400000">
              <a:off x="6299765" y="6064949"/>
              <a:ext cx="103896" cy="90558"/>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任意多边形 14"/>
            <p:cNvSpPr/>
            <p:nvPr/>
          </p:nvSpPr>
          <p:spPr>
            <a:xfrm rot="5400000" flipV="1">
              <a:off x="5505388" y="6051694"/>
              <a:ext cx="103896" cy="873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2" name="组合 79"/>
          <p:cNvGrpSpPr/>
          <p:nvPr/>
        </p:nvGrpSpPr>
        <p:grpSpPr bwMode="auto">
          <a:xfrm flipV="1">
            <a:off x="5643563" y="6461125"/>
            <a:ext cx="674687" cy="284163"/>
            <a:chOff x="5513645" y="6043438"/>
            <a:chExt cx="888113" cy="363609"/>
          </a:xfrm>
        </p:grpSpPr>
        <p:sp>
          <p:nvSpPr>
            <p:cNvPr id="17" name="右大括号 25"/>
            <p:cNvSpPr/>
            <p:nvPr/>
          </p:nvSpPr>
          <p:spPr>
            <a:xfrm rot="5400000">
              <a:off x="5818643" y="5823932"/>
              <a:ext cx="284386" cy="881845"/>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8" name="任意多边形 17"/>
            <p:cNvSpPr/>
            <p:nvPr/>
          </p:nvSpPr>
          <p:spPr>
            <a:xfrm rot="5400000">
              <a:off x="6298762" y="6066559"/>
              <a:ext cx="103599" cy="8985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任意多边形 18"/>
            <p:cNvSpPr/>
            <p:nvPr/>
          </p:nvSpPr>
          <p:spPr>
            <a:xfrm rot="5400000" flipV="1">
              <a:off x="5505729" y="6051354"/>
              <a:ext cx="103599" cy="8776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0" name="矩形 19"/>
          <p:cNvSpPr/>
          <p:nvPr/>
        </p:nvSpPr>
        <p:spPr>
          <a:xfrm>
            <a:off x="3913188" y="5753100"/>
            <a:ext cx="3997325" cy="523875"/>
          </a:xfrm>
          <a:prstGeom prst="rect">
            <a:avLst/>
          </a:prstGeom>
        </p:spPr>
        <p:txBody>
          <a:bodyPr wrap="none">
            <a:spAutoFit/>
          </a:bodyPr>
          <a:lstStyle/>
          <a:p>
            <a:pPr algn="ctr">
              <a:defRPr/>
            </a:pPr>
            <a:r>
              <a:rPr lang="en-US" altLang="zh-CN" sz="1400" dirty="0">
                <a:solidFill>
                  <a:schemeClr val="tx1">
                    <a:lumMod val="60000"/>
                    <a:lumOff val="40000"/>
                  </a:schemeClr>
                </a:solidFill>
              </a:rPr>
              <a:t>Lorem ipsum dolor sit amet, consectetuer adipiscing</a:t>
            </a:r>
          </a:p>
          <a:p>
            <a:pPr algn="ctr">
              <a:defRPr/>
            </a:pPr>
            <a:r>
              <a:rPr lang="en-US" altLang="zh-CN" sz="1400" dirty="0">
                <a:solidFill>
                  <a:schemeClr val="tx1">
                    <a:lumMod val="60000"/>
                    <a:lumOff val="40000"/>
                  </a:schemeClr>
                </a:solidFill>
              </a:rPr>
              <a:t>Aenean commodo sit amet coligula eget dolor. </a:t>
            </a:r>
            <a:endParaRPr lang="zh-CN" altLang="en-US" sz="1400" dirty="0">
              <a:solidFill>
                <a:schemeClr val="tx1">
                  <a:lumMod val="60000"/>
                  <a:lumOff val="40000"/>
                </a:schemeClr>
              </a:solidFill>
            </a:endParaRPr>
          </a:p>
        </p:txBody>
      </p:sp>
      <p:cxnSp>
        <p:nvCxnSpPr>
          <p:cNvPr id="21" name="直接连接符 20"/>
          <p:cNvCxnSpPr/>
          <p:nvPr/>
        </p:nvCxnSpPr>
        <p:spPr>
          <a:xfrm>
            <a:off x="552450" y="1430338"/>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E534C3CF-EC8B-4DAC-9C69-5C44BFD2AECF}"/>
              </a:ext>
            </a:extLst>
          </p:cNvPr>
          <p:cNvSpPr txBox="1"/>
          <p:nvPr/>
        </p:nvSpPr>
        <p:spPr>
          <a:xfrm>
            <a:off x="709926" y="1581150"/>
            <a:ext cx="5713099" cy="3046988"/>
          </a:xfrm>
          <a:prstGeom prst="rect">
            <a:avLst/>
          </a:prstGeom>
          <a:noFill/>
        </p:spPr>
        <p:txBody>
          <a:bodyPr wrap="square" rtlCol="0">
            <a:spAutoFit/>
          </a:bodyPr>
          <a:lstStyle/>
          <a:p>
            <a:r>
              <a:rPr lang="zh-CN" altLang="en-US" sz="3200" dirty="0">
                <a:effectLst>
                  <a:outerShdw blurRad="38100" dist="38100" dir="2700000" algn="tl">
                    <a:srgbClr val="000000">
                      <a:alpha val="43137"/>
                    </a:srgbClr>
                  </a:outerShdw>
                </a:effectLst>
              </a:rPr>
              <a:t>母</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mǔ</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胎</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tāi</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单</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dān</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身</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shēn</a:t>
            </a:r>
            <a:r>
              <a:rPr lang="en-US" altLang="zh-CN" sz="3200" dirty="0">
                <a:effectLst>
                  <a:outerShdw blurRad="38100" dist="38100" dir="2700000" algn="tl">
                    <a:srgbClr val="000000">
                      <a:alpha val="43137"/>
                    </a:srgbClr>
                  </a:outerShdw>
                </a:effectLst>
              </a:rPr>
              <a:t>)</a:t>
            </a:r>
          </a:p>
          <a:p>
            <a:endParaRPr lang="en-US" altLang="zh-TW" sz="1600" dirty="0">
              <a:effectLst>
                <a:outerShdw blurRad="38100" dist="38100" dir="2700000" algn="tl">
                  <a:srgbClr val="000000">
                    <a:alpha val="43137"/>
                  </a:srgbClr>
                </a:outerShdw>
              </a:effectLst>
            </a:endParaRPr>
          </a:p>
          <a:p>
            <a:r>
              <a:rPr lang="zh-TW" altLang="en-US" dirty="0">
                <a:effectLst>
                  <a:outerShdw blurRad="38100" dist="38100" dir="2700000" algn="tl">
                    <a:srgbClr val="000000">
                      <a:alpha val="43137"/>
                    </a:srgbClr>
                  </a:outerShdw>
                </a:effectLst>
              </a:rPr>
              <a:t>指形容從出生開始一直保持單身，沒談過戀愛的人，也常常還有“注孤生”，注定孤獨一生的意思。該詞最早是由“母胎</a:t>
            </a:r>
            <a:r>
              <a:rPr lang="en-US" altLang="zh-TW" dirty="0">
                <a:effectLst>
                  <a:outerShdw blurRad="38100" dist="38100" dir="2700000" algn="tl">
                    <a:srgbClr val="000000">
                      <a:alpha val="43137"/>
                    </a:srgbClr>
                  </a:outerShdw>
                </a:effectLst>
              </a:rPr>
              <a:t>solo”</a:t>
            </a:r>
            <a:r>
              <a:rPr lang="zh-TW" altLang="en-US" dirty="0">
                <a:effectLst>
                  <a:outerShdw blurRad="38100" dist="38100" dir="2700000" algn="tl">
                    <a:srgbClr val="000000">
                      <a:alpha val="43137"/>
                    </a:srgbClr>
                  </a:outerShdw>
                </a:effectLst>
              </a:rPr>
              <a:t>一詞衍生髮展而來，而“母胎</a:t>
            </a:r>
            <a:r>
              <a:rPr lang="en-US" altLang="zh-TW" dirty="0">
                <a:effectLst>
                  <a:outerShdw blurRad="38100" dist="38100" dir="2700000" algn="tl">
                    <a:srgbClr val="000000">
                      <a:alpha val="43137"/>
                    </a:srgbClr>
                  </a:outerShdw>
                </a:effectLst>
              </a:rPr>
              <a:t>solo”</a:t>
            </a:r>
            <a:r>
              <a:rPr lang="zh-TW" altLang="en-US" dirty="0">
                <a:effectLst>
                  <a:outerShdw blurRad="38100" dist="38100" dir="2700000" algn="tl">
                    <a:srgbClr val="000000">
                      <a:alpha val="43137"/>
                    </a:srgbClr>
                  </a:outerShdw>
                </a:effectLst>
              </a:rPr>
              <a:t>一詞則源自於韓國，在韓國把年齡就等於單身時間，稱之為母胎</a:t>
            </a:r>
            <a:r>
              <a:rPr lang="en-US" altLang="zh-TW" dirty="0">
                <a:effectLst>
                  <a:outerShdw blurRad="38100" dist="38100" dir="2700000" algn="tl">
                    <a:srgbClr val="000000">
                      <a:alpha val="43137"/>
                    </a:srgbClr>
                  </a:outerShdw>
                </a:effectLst>
              </a:rPr>
              <a:t>solo</a:t>
            </a:r>
            <a:r>
              <a:rPr lang="zh-TW" altLang="en-US" dirty="0">
                <a:effectLst>
                  <a:outerShdw blurRad="38100" dist="38100" dir="2700000" algn="tl">
                    <a:srgbClr val="000000">
                      <a:alpha val="43137"/>
                    </a:srgbClr>
                  </a:outerShdw>
                </a:effectLst>
              </a:rPr>
              <a:t>，最早是在韓國的娛樂圈中使用，後通過互聯網傳播開來，在追星族當中盛行，用來吐槽自己是條單身狗。</a:t>
            </a:r>
            <a:endParaRPr lang="en-US" altLang="zh-CN" dirty="0">
              <a:effectLst>
                <a:outerShdw blurRad="38100" dist="38100" dir="2700000" algn="tl">
                  <a:srgbClr val="000000">
                    <a:alpha val="43137"/>
                  </a:srgbClr>
                </a:outerShdw>
              </a:effectLst>
            </a:endParaRPr>
          </a:p>
          <a:p>
            <a:endParaRPr lang="en-US" altLang="zh-CN" dirty="0">
              <a:effectLst>
                <a:outerShdw blurRad="38100" dist="38100" dir="2700000" algn="tl">
                  <a:srgbClr val="000000">
                    <a:alpha val="43137"/>
                  </a:srgbClr>
                </a:outerShdw>
              </a:effectLst>
            </a:endParaRPr>
          </a:p>
        </p:txBody>
      </p:sp>
      <p:pic>
        <p:nvPicPr>
          <p:cNvPr id="8" name="图片 7" descr="图片包含 小狗, 地面, 户外, 人员&#10;&#10;已生成极高可信度的说明">
            <a:extLst>
              <a:ext uri="{FF2B5EF4-FFF2-40B4-BE49-F238E27FC236}">
                <a16:creationId xmlns:a16="http://schemas.microsoft.com/office/drawing/2014/main" id="{AE0430DF-5FBA-4ECD-88C2-A6839CCA85F7}"/>
              </a:ext>
            </a:extLst>
          </p:cNvPr>
          <p:cNvPicPr>
            <a:picLocks noChangeAspect="1"/>
          </p:cNvPicPr>
          <p:nvPr/>
        </p:nvPicPr>
        <p:blipFill rotWithShape="1">
          <a:blip r:embed="rId5">
            <a:extLst>
              <a:ext uri="{28A0092B-C50C-407E-A947-70E740481C1C}">
                <a14:useLocalDpi xmlns:a14="http://schemas.microsoft.com/office/drawing/2010/main" val="0"/>
              </a:ext>
            </a:extLst>
          </a:blip>
          <a:srcRect l="-1713" t="-1853" r="1713" b="8470"/>
          <a:stretch/>
        </p:blipFill>
        <p:spPr>
          <a:xfrm>
            <a:off x="6971348" y="1412235"/>
            <a:ext cx="4259579" cy="4122107"/>
          </a:xfrm>
          <a:prstGeom prst="rect">
            <a:avLst/>
          </a:prstGeom>
        </p:spPr>
      </p:pic>
      <p:pic>
        <p:nvPicPr>
          <p:cNvPr id="22" name="图片 21">
            <a:extLst>
              <a:ext uri="{FF2B5EF4-FFF2-40B4-BE49-F238E27FC236}">
                <a16:creationId xmlns:a16="http://schemas.microsoft.com/office/drawing/2014/main" id="{632296CE-454A-4E37-8FD4-6FCFC19C5A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1348" y="1748625"/>
            <a:ext cx="4762500" cy="3418181"/>
          </a:xfrm>
          <a:prstGeom prst="rect">
            <a:avLst/>
          </a:prstGeom>
        </p:spPr>
      </p:pic>
    </p:spTree>
    <p:extLst>
      <p:ext uri="{BB962C8B-B14F-4D97-AF65-F5344CB8AC3E}">
        <p14:creationId xmlns:p14="http://schemas.microsoft.com/office/powerpoint/2010/main" val="213316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blipFill>
            <a:blip r:embed="rId2"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pic>
        <p:nvPicPr>
          <p:cNvPr id="6" name="图片 5">
            <a:extLst>
              <a:ext uri="{FF2B5EF4-FFF2-40B4-BE49-F238E27FC236}">
                <a16:creationId xmlns:a16="http://schemas.microsoft.com/office/drawing/2014/main" id="{9D972CCC-2BBF-47F2-9B57-A81E9F036B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1257" y="3633247"/>
            <a:ext cx="4426743" cy="3020506"/>
          </a:xfrm>
          <a:prstGeom prst="rect">
            <a:avLst/>
          </a:prstGeom>
        </p:spPr>
      </p:pic>
      <p:pic>
        <p:nvPicPr>
          <p:cNvPr id="10" name="图片 9" descr="图片包含 植物, 鲜花, 红色, 室内&#10;&#10;已生成极高可信度的说明">
            <a:extLst>
              <a:ext uri="{FF2B5EF4-FFF2-40B4-BE49-F238E27FC236}">
                <a16:creationId xmlns:a16="http://schemas.microsoft.com/office/drawing/2014/main" id="{5F12214E-7C05-485C-9D75-E9B72C24C7E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329681" y="558800"/>
            <a:ext cx="4284503" cy="2870200"/>
          </a:xfrm>
          <a:prstGeom prst="rect">
            <a:avLst/>
          </a:prstGeom>
        </p:spPr>
      </p:pic>
      <p:pic>
        <p:nvPicPr>
          <p:cNvPr id="12" name="图片 11" descr="图片包含 红色, 餐桌, 室内, 美食&#10;&#10;已生成极高可信度的说明">
            <a:extLst>
              <a:ext uri="{FF2B5EF4-FFF2-40B4-BE49-F238E27FC236}">
                <a16:creationId xmlns:a16="http://schemas.microsoft.com/office/drawing/2014/main" id="{013DC53F-26AE-41F5-80BE-D7B5DC8257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1257" y="558800"/>
            <a:ext cx="4284503" cy="2870200"/>
          </a:xfrm>
          <a:prstGeom prst="rect">
            <a:avLst/>
          </a:prstGeom>
        </p:spPr>
      </p:pic>
      <p:sp>
        <p:nvSpPr>
          <p:cNvPr id="13" name="文本框 12">
            <a:extLst>
              <a:ext uri="{FF2B5EF4-FFF2-40B4-BE49-F238E27FC236}">
                <a16:creationId xmlns:a16="http://schemas.microsoft.com/office/drawing/2014/main" id="{B191DFA9-C2C2-47BD-B830-378585EA1357}"/>
              </a:ext>
            </a:extLst>
          </p:cNvPr>
          <p:cNvSpPr txBox="1"/>
          <p:nvPr/>
        </p:nvSpPr>
        <p:spPr>
          <a:xfrm>
            <a:off x="6749257" y="4013200"/>
            <a:ext cx="2443480" cy="1938992"/>
          </a:xfrm>
          <a:prstGeom prst="rect">
            <a:avLst/>
          </a:prstGeom>
          <a:noFill/>
          <a:effectLst>
            <a:reflection blurRad="6350" stA="50000" endA="300" endPos="55000" dir="5400000" sy="-100000" algn="bl" rotWithShape="0"/>
          </a:effectLst>
        </p:spPr>
        <p:txBody>
          <a:bodyPr wrap="square" rtlCol="0">
            <a:spAutoFit/>
          </a:bodyPr>
          <a:lstStyle/>
          <a:p>
            <a:r>
              <a:rPr lang="zh-CN" altLang="en-US" sz="4000" b="1" dirty="0">
                <a:solidFill>
                  <a:srgbClr val="FF7C8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情</a:t>
            </a:r>
            <a:r>
              <a:rPr lang="en-US" altLang="zh-CN" sz="4000" b="1" dirty="0">
                <a:solidFill>
                  <a:srgbClr val="FF7C8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a:t>
            </a:r>
            <a:r>
              <a:rPr lang="en-US" altLang="zh-CN" sz="4000" b="1" dirty="0" err="1">
                <a:solidFill>
                  <a:srgbClr val="FF7C8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qíng</a:t>
            </a:r>
            <a:r>
              <a:rPr lang="en-US" altLang="zh-CN" sz="4000" b="1" dirty="0">
                <a:solidFill>
                  <a:srgbClr val="FF7C8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a:t>
            </a:r>
            <a:r>
              <a:rPr lang="zh-CN" altLang="en-US" sz="4000" b="1" dirty="0">
                <a:solidFill>
                  <a:srgbClr val="FF7C8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人</a:t>
            </a:r>
            <a:r>
              <a:rPr lang="en-US" altLang="zh-CN" sz="4000" b="1" dirty="0">
                <a:solidFill>
                  <a:srgbClr val="FF7C8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a:t>
            </a:r>
            <a:r>
              <a:rPr lang="en-US" altLang="zh-CN" sz="4000" b="1" dirty="0" err="1">
                <a:solidFill>
                  <a:srgbClr val="FF7C8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rén</a:t>
            </a:r>
            <a:r>
              <a:rPr lang="en-US" altLang="zh-CN" sz="4000" b="1" dirty="0">
                <a:solidFill>
                  <a:srgbClr val="FF7C8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a:t>
            </a:r>
            <a:r>
              <a:rPr lang="zh-CN" altLang="en-US" sz="4000" b="1" dirty="0">
                <a:solidFill>
                  <a:srgbClr val="FF7C8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节</a:t>
            </a:r>
            <a:r>
              <a:rPr lang="en-US" altLang="zh-CN" sz="4000" b="1" dirty="0">
                <a:solidFill>
                  <a:srgbClr val="FF7C8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a:t>
            </a:r>
            <a:r>
              <a:rPr lang="en-US" altLang="zh-CN" sz="4000" b="1" dirty="0" err="1">
                <a:solidFill>
                  <a:srgbClr val="FF7C8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jié</a:t>
            </a:r>
            <a:r>
              <a:rPr lang="en-US" altLang="zh-CN" sz="4000" b="1" dirty="0">
                <a:solidFill>
                  <a:srgbClr val="FF7C8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a:t>
            </a:r>
          </a:p>
        </p:txBody>
      </p:sp>
      <p:pic>
        <p:nvPicPr>
          <p:cNvPr id="26" name="图片 25" descr="图片包含 剪贴画&#10;&#10;已生成极高可信度的说明">
            <a:extLst>
              <a:ext uri="{FF2B5EF4-FFF2-40B4-BE49-F238E27FC236}">
                <a16:creationId xmlns:a16="http://schemas.microsoft.com/office/drawing/2014/main" id="{6068219E-BD56-42E9-AFFD-EA0CB3DA19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9680" y="3760151"/>
            <a:ext cx="2863057" cy="27812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8575"/>
            <a:ext cx="12192000" cy="6858000"/>
          </a:xfrm>
          <a:prstGeom prst="rect">
            <a:avLst/>
          </a:prstGeom>
          <a:blipFill dpi="0" rotWithShape="1">
            <a:blip r:embed="rId4"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34" name="MH_Text_1"/>
          <p:cNvSpPr>
            <a:spLocks noChangeArrowheads="1"/>
          </p:cNvSpPr>
          <p:nvPr>
            <p:custDataLst>
              <p:tags r:id="rId1"/>
            </p:custDataLst>
          </p:nvPr>
        </p:nvSpPr>
        <p:spPr bwMode="auto">
          <a:xfrm>
            <a:off x="1552575" y="1660525"/>
            <a:ext cx="44577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lnSpc>
                <a:spcPct val="150000"/>
              </a:lnSpc>
              <a:defRPr/>
            </a:pPr>
            <a:endParaRPr lang="zh-CN" altLang="en-US" sz="1400" dirty="0">
              <a:solidFill>
                <a:schemeClr val="tx1">
                  <a:lumMod val="65000"/>
                  <a:lumOff val="35000"/>
                </a:schemeClr>
              </a:solidFill>
              <a:latin typeface="+mn-lt"/>
              <a:ea typeface="+mn-ea"/>
            </a:endParaRPr>
          </a:p>
        </p:txBody>
      </p:sp>
      <p:sp>
        <p:nvSpPr>
          <p:cNvPr id="6" name="MH_SubTitle_1"/>
          <p:cNvSpPr txBox="1"/>
          <p:nvPr>
            <p:custDataLst>
              <p:tags r:id="rId2"/>
            </p:custDataLst>
          </p:nvPr>
        </p:nvSpPr>
        <p:spPr>
          <a:xfrm>
            <a:off x="775653" y="522289"/>
            <a:ext cx="3919855" cy="904875"/>
          </a:xfrm>
          <a:prstGeom prst="rect">
            <a:avLst/>
          </a:prstGeom>
          <a:noFill/>
        </p:spPr>
        <p:txBody>
          <a:bodyPr anchor="ctr"/>
          <a:lstStyle/>
          <a:p>
            <a:pPr fontAlgn="auto">
              <a:spcBef>
                <a:spcPts val="0"/>
              </a:spcBef>
              <a:spcAft>
                <a:spcPts val="0"/>
              </a:spcAft>
              <a:defRPr/>
            </a:pPr>
            <a:r>
              <a:rPr lang="en-US" altLang="zh-CN" sz="4000" dirty="0">
                <a:solidFill>
                  <a:schemeClr val="tx1">
                    <a:lumMod val="50000"/>
                    <a:lumOff val="50000"/>
                  </a:schemeClr>
                </a:solidFill>
                <a:latin typeface="Mistral" panose="03090702030407020403" pitchFamily="66" charset="0"/>
              </a:rPr>
              <a:t>Key words </a:t>
            </a:r>
            <a:r>
              <a:rPr lang="zh-CN" altLang="en-US" sz="4000" dirty="0">
                <a:solidFill>
                  <a:schemeClr val="tx1">
                    <a:lumMod val="50000"/>
                    <a:lumOff val="50000"/>
                  </a:schemeClr>
                </a:solidFill>
                <a:latin typeface="Mistral" panose="03090702030407020403" pitchFamily="66" charset="0"/>
              </a:rPr>
              <a:t>關鍵詞</a:t>
            </a:r>
          </a:p>
        </p:txBody>
      </p:sp>
      <p:cxnSp>
        <p:nvCxnSpPr>
          <p:cNvPr id="7" name="直接连接符 6"/>
          <p:cNvCxnSpPr/>
          <p:nvPr/>
        </p:nvCxnSpPr>
        <p:spPr>
          <a:xfrm>
            <a:off x="552450" y="5705475"/>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grpSp>
        <p:nvGrpSpPr>
          <p:cNvPr id="18440" name="组合 71"/>
          <p:cNvGrpSpPr/>
          <p:nvPr/>
        </p:nvGrpSpPr>
        <p:grpSpPr bwMode="auto">
          <a:xfrm>
            <a:off x="5189538" y="6492875"/>
            <a:ext cx="1577975" cy="241300"/>
            <a:chOff x="5171650" y="6147506"/>
            <a:chExt cx="1578550" cy="240973"/>
          </a:xfrm>
        </p:grpSpPr>
        <p:sp>
          <p:nvSpPr>
            <p:cNvPr id="9" name="右大括号 28"/>
            <p:cNvSpPr/>
            <p:nvPr/>
          </p:nvSpPr>
          <p:spPr>
            <a:xfrm rot="5400000">
              <a:off x="5845987" y="5484266"/>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0" name="任意多边形 9"/>
            <p:cNvSpPr/>
            <p:nvPr/>
          </p:nvSpPr>
          <p:spPr>
            <a:xfrm>
              <a:off x="6594568" y="6147506"/>
              <a:ext cx="103225"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任意多边形 10"/>
            <p:cNvSpPr/>
            <p:nvPr/>
          </p:nvSpPr>
          <p:spPr>
            <a:xfrm flipH="1">
              <a:off x="5222469" y="6155433"/>
              <a:ext cx="90520"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1" name="组合 75"/>
          <p:cNvGrpSpPr/>
          <p:nvPr/>
        </p:nvGrpSpPr>
        <p:grpSpPr bwMode="auto">
          <a:xfrm>
            <a:off x="5540375" y="6443663"/>
            <a:ext cx="887413" cy="311150"/>
            <a:chOff x="5513645" y="6043438"/>
            <a:chExt cx="888113" cy="363636"/>
          </a:xfrm>
        </p:grpSpPr>
        <p:sp>
          <p:nvSpPr>
            <p:cNvPr id="13" name="右大括号 25"/>
            <p:cNvSpPr/>
            <p:nvPr/>
          </p:nvSpPr>
          <p:spPr>
            <a:xfrm rot="5400000">
              <a:off x="5818022" y="5823338"/>
              <a:ext cx="28571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4" name="任意多边形 13"/>
            <p:cNvSpPr/>
            <p:nvPr/>
          </p:nvSpPr>
          <p:spPr>
            <a:xfrm rot="5400000">
              <a:off x="6299765" y="6064949"/>
              <a:ext cx="103896" cy="90558"/>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任意多边形 14"/>
            <p:cNvSpPr/>
            <p:nvPr/>
          </p:nvSpPr>
          <p:spPr>
            <a:xfrm rot="5400000" flipV="1">
              <a:off x="5505388" y="6051694"/>
              <a:ext cx="103896" cy="873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2" name="组合 79"/>
          <p:cNvGrpSpPr/>
          <p:nvPr/>
        </p:nvGrpSpPr>
        <p:grpSpPr bwMode="auto">
          <a:xfrm flipV="1">
            <a:off x="5643563" y="6461125"/>
            <a:ext cx="674687" cy="284163"/>
            <a:chOff x="5513645" y="6043438"/>
            <a:chExt cx="888113" cy="363609"/>
          </a:xfrm>
        </p:grpSpPr>
        <p:sp>
          <p:nvSpPr>
            <p:cNvPr id="17" name="右大括号 25"/>
            <p:cNvSpPr/>
            <p:nvPr/>
          </p:nvSpPr>
          <p:spPr>
            <a:xfrm rot="5400000">
              <a:off x="5818643" y="5823932"/>
              <a:ext cx="284386" cy="881845"/>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8" name="任意多边形 17"/>
            <p:cNvSpPr/>
            <p:nvPr/>
          </p:nvSpPr>
          <p:spPr>
            <a:xfrm rot="5400000">
              <a:off x="6298762" y="6066559"/>
              <a:ext cx="103599" cy="8985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任意多边形 18"/>
            <p:cNvSpPr/>
            <p:nvPr/>
          </p:nvSpPr>
          <p:spPr>
            <a:xfrm rot="5400000" flipV="1">
              <a:off x="5505729" y="6051354"/>
              <a:ext cx="103599" cy="8776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0" name="矩形 19"/>
          <p:cNvSpPr/>
          <p:nvPr/>
        </p:nvSpPr>
        <p:spPr>
          <a:xfrm>
            <a:off x="3913188" y="5753100"/>
            <a:ext cx="3997325" cy="523875"/>
          </a:xfrm>
          <a:prstGeom prst="rect">
            <a:avLst/>
          </a:prstGeom>
        </p:spPr>
        <p:txBody>
          <a:bodyPr wrap="none">
            <a:spAutoFit/>
          </a:bodyPr>
          <a:lstStyle/>
          <a:p>
            <a:pPr algn="ctr">
              <a:defRPr/>
            </a:pPr>
            <a:r>
              <a:rPr lang="en-US" altLang="zh-CN" sz="1400" dirty="0">
                <a:solidFill>
                  <a:schemeClr val="tx1">
                    <a:lumMod val="60000"/>
                    <a:lumOff val="40000"/>
                  </a:schemeClr>
                </a:solidFill>
              </a:rPr>
              <a:t>Lorem ipsum dolor sit amet, consectetuer adipiscing</a:t>
            </a:r>
          </a:p>
          <a:p>
            <a:pPr algn="ctr">
              <a:defRPr/>
            </a:pPr>
            <a:r>
              <a:rPr lang="en-US" altLang="zh-CN" sz="1400" dirty="0">
                <a:solidFill>
                  <a:schemeClr val="tx1">
                    <a:lumMod val="60000"/>
                    <a:lumOff val="40000"/>
                  </a:schemeClr>
                </a:solidFill>
              </a:rPr>
              <a:t>Aenean commodo sit amet coligula eget dolor. </a:t>
            </a:r>
            <a:endParaRPr lang="zh-CN" altLang="en-US" sz="1400" dirty="0">
              <a:solidFill>
                <a:schemeClr val="tx1">
                  <a:lumMod val="60000"/>
                  <a:lumOff val="40000"/>
                </a:schemeClr>
              </a:solidFill>
            </a:endParaRPr>
          </a:p>
        </p:txBody>
      </p:sp>
      <p:cxnSp>
        <p:nvCxnSpPr>
          <p:cNvPr id="21" name="直接连接符 20"/>
          <p:cNvCxnSpPr/>
          <p:nvPr/>
        </p:nvCxnSpPr>
        <p:spPr>
          <a:xfrm>
            <a:off x="552450" y="1430338"/>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E534C3CF-EC8B-4DAC-9C69-5C44BFD2AECF}"/>
              </a:ext>
            </a:extLst>
          </p:cNvPr>
          <p:cNvSpPr txBox="1"/>
          <p:nvPr/>
        </p:nvSpPr>
        <p:spPr>
          <a:xfrm>
            <a:off x="709926" y="1581150"/>
            <a:ext cx="5713099" cy="1107996"/>
          </a:xfrm>
          <a:prstGeom prst="rect">
            <a:avLst/>
          </a:prstGeom>
          <a:noFill/>
        </p:spPr>
        <p:txBody>
          <a:bodyPr wrap="square" rtlCol="0">
            <a:spAutoFit/>
          </a:bodyPr>
          <a:lstStyle/>
          <a:p>
            <a:r>
              <a:rPr lang="zh-CN" altLang="en-US" sz="3200" dirty="0">
                <a:effectLst>
                  <a:outerShdw blurRad="38100" dist="38100" dir="2700000" algn="tl">
                    <a:srgbClr val="000000">
                      <a:alpha val="43137"/>
                    </a:srgbClr>
                  </a:outerShdw>
                </a:effectLst>
              </a:rPr>
              <a:t>看</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kàn</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对</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duì</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眼</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yǎn</a:t>
            </a:r>
            <a:r>
              <a:rPr lang="en-US" altLang="zh-CN" sz="3200" dirty="0">
                <a:effectLst>
                  <a:outerShdw blurRad="38100" dist="38100" dir="2700000" algn="tl">
                    <a:srgbClr val="000000">
                      <a:alpha val="43137"/>
                    </a:srgbClr>
                  </a:outerShdw>
                </a:effectLst>
              </a:rPr>
              <a:t>)</a:t>
            </a:r>
          </a:p>
          <a:p>
            <a:endParaRPr lang="en-US" altLang="zh-TW" sz="1600" dirty="0">
              <a:effectLst>
                <a:outerShdw blurRad="38100" dist="38100" dir="2700000" algn="tl">
                  <a:srgbClr val="000000">
                    <a:alpha val="43137"/>
                  </a:srgbClr>
                </a:outerShdw>
              </a:effectLst>
            </a:endParaRPr>
          </a:p>
          <a:p>
            <a:r>
              <a:rPr lang="zh-TW" altLang="en-US" dirty="0">
                <a:effectLst>
                  <a:outerShdw blurRad="38100" dist="38100" dir="2700000" algn="tl">
                    <a:srgbClr val="000000">
                      <a:alpha val="43137"/>
                    </a:srgbClr>
                  </a:outerShdw>
                </a:effectLst>
              </a:rPr>
              <a:t>指</a:t>
            </a:r>
            <a:r>
              <a:rPr lang="zh-CN" altLang="en-US" dirty="0">
                <a:effectLst>
                  <a:outerShdw blurRad="38100" dist="38100" dir="2700000" algn="tl">
                    <a:srgbClr val="000000">
                      <a:alpha val="43137"/>
                    </a:srgbClr>
                  </a:outerShdw>
                </a:effectLst>
              </a:rPr>
              <a:t>對對方有好感，喜歡上對方。</a:t>
            </a:r>
            <a:endParaRPr lang="en-US" altLang="zh-CN" dirty="0">
              <a:effectLst>
                <a:outerShdw blurRad="38100" dist="38100" dir="2700000" algn="tl">
                  <a:srgbClr val="000000">
                    <a:alpha val="43137"/>
                  </a:srgbClr>
                </a:outerShdw>
              </a:effectLst>
            </a:endParaRPr>
          </a:p>
        </p:txBody>
      </p:sp>
      <p:pic>
        <p:nvPicPr>
          <p:cNvPr id="5" name="图片 4" descr="图片包含 人员, 室内, 服装, 领带&#10;&#10;已生成极高可信度的说明">
            <a:extLst>
              <a:ext uri="{FF2B5EF4-FFF2-40B4-BE49-F238E27FC236}">
                <a16:creationId xmlns:a16="http://schemas.microsoft.com/office/drawing/2014/main" id="{2655B562-9D4C-4B17-AFE9-3915ED5CD4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1850" y="1862931"/>
            <a:ext cx="5713098" cy="3413913"/>
          </a:xfrm>
          <a:prstGeom prst="rect">
            <a:avLst/>
          </a:prstGeom>
        </p:spPr>
      </p:pic>
    </p:spTree>
    <p:extLst>
      <p:ext uri="{BB962C8B-B14F-4D97-AF65-F5344CB8AC3E}">
        <p14:creationId xmlns:p14="http://schemas.microsoft.com/office/powerpoint/2010/main" val="155244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8575"/>
            <a:ext cx="12192000" cy="6858000"/>
          </a:xfrm>
          <a:prstGeom prst="rect">
            <a:avLst/>
          </a:prstGeom>
          <a:blipFill dpi="0" rotWithShape="1">
            <a:blip r:embed="rId4"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34" name="MH_Text_1"/>
          <p:cNvSpPr>
            <a:spLocks noChangeArrowheads="1"/>
          </p:cNvSpPr>
          <p:nvPr>
            <p:custDataLst>
              <p:tags r:id="rId1"/>
            </p:custDataLst>
          </p:nvPr>
        </p:nvSpPr>
        <p:spPr bwMode="auto">
          <a:xfrm>
            <a:off x="1552575" y="1660525"/>
            <a:ext cx="44577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lnSpc>
                <a:spcPct val="150000"/>
              </a:lnSpc>
              <a:defRPr/>
            </a:pPr>
            <a:endParaRPr lang="zh-CN" altLang="en-US" sz="1400" dirty="0">
              <a:solidFill>
                <a:schemeClr val="tx1">
                  <a:lumMod val="65000"/>
                  <a:lumOff val="35000"/>
                </a:schemeClr>
              </a:solidFill>
              <a:latin typeface="+mn-lt"/>
              <a:ea typeface="+mn-ea"/>
            </a:endParaRPr>
          </a:p>
        </p:txBody>
      </p:sp>
      <p:sp>
        <p:nvSpPr>
          <p:cNvPr id="6" name="MH_SubTitle_1"/>
          <p:cNvSpPr txBox="1"/>
          <p:nvPr>
            <p:custDataLst>
              <p:tags r:id="rId2"/>
            </p:custDataLst>
          </p:nvPr>
        </p:nvSpPr>
        <p:spPr>
          <a:xfrm>
            <a:off x="775653" y="522289"/>
            <a:ext cx="3919855" cy="904875"/>
          </a:xfrm>
          <a:prstGeom prst="rect">
            <a:avLst/>
          </a:prstGeom>
          <a:noFill/>
        </p:spPr>
        <p:txBody>
          <a:bodyPr anchor="ctr"/>
          <a:lstStyle/>
          <a:p>
            <a:pPr fontAlgn="auto">
              <a:spcBef>
                <a:spcPts val="0"/>
              </a:spcBef>
              <a:spcAft>
                <a:spcPts val="0"/>
              </a:spcAft>
              <a:defRPr/>
            </a:pPr>
            <a:r>
              <a:rPr lang="en-US" altLang="zh-CN" sz="4000" dirty="0">
                <a:solidFill>
                  <a:schemeClr val="tx1">
                    <a:lumMod val="50000"/>
                    <a:lumOff val="50000"/>
                  </a:schemeClr>
                </a:solidFill>
                <a:latin typeface="Mistral" panose="03090702030407020403" pitchFamily="66" charset="0"/>
              </a:rPr>
              <a:t>Key words </a:t>
            </a:r>
            <a:r>
              <a:rPr lang="zh-CN" altLang="en-US" sz="4000" dirty="0">
                <a:solidFill>
                  <a:schemeClr val="tx1">
                    <a:lumMod val="50000"/>
                    <a:lumOff val="50000"/>
                  </a:schemeClr>
                </a:solidFill>
                <a:latin typeface="Mistral" panose="03090702030407020403" pitchFamily="66" charset="0"/>
              </a:rPr>
              <a:t>關鍵詞</a:t>
            </a:r>
          </a:p>
        </p:txBody>
      </p:sp>
      <p:cxnSp>
        <p:nvCxnSpPr>
          <p:cNvPr id="7" name="直接连接符 6"/>
          <p:cNvCxnSpPr/>
          <p:nvPr/>
        </p:nvCxnSpPr>
        <p:spPr>
          <a:xfrm>
            <a:off x="552450" y="5705475"/>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grpSp>
        <p:nvGrpSpPr>
          <p:cNvPr id="18440" name="组合 71"/>
          <p:cNvGrpSpPr/>
          <p:nvPr/>
        </p:nvGrpSpPr>
        <p:grpSpPr bwMode="auto">
          <a:xfrm>
            <a:off x="5189538" y="6492875"/>
            <a:ext cx="1577975" cy="241300"/>
            <a:chOff x="5171650" y="6147506"/>
            <a:chExt cx="1578550" cy="240973"/>
          </a:xfrm>
        </p:grpSpPr>
        <p:sp>
          <p:nvSpPr>
            <p:cNvPr id="9" name="右大括号 28"/>
            <p:cNvSpPr/>
            <p:nvPr/>
          </p:nvSpPr>
          <p:spPr>
            <a:xfrm rot="5400000">
              <a:off x="5845987" y="5484266"/>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0" name="任意多边形 9"/>
            <p:cNvSpPr/>
            <p:nvPr/>
          </p:nvSpPr>
          <p:spPr>
            <a:xfrm>
              <a:off x="6594568" y="6147506"/>
              <a:ext cx="103225"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任意多边形 10"/>
            <p:cNvSpPr/>
            <p:nvPr/>
          </p:nvSpPr>
          <p:spPr>
            <a:xfrm flipH="1">
              <a:off x="5222469" y="6155433"/>
              <a:ext cx="90520"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1" name="组合 75"/>
          <p:cNvGrpSpPr/>
          <p:nvPr/>
        </p:nvGrpSpPr>
        <p:grpSpPr bwMode="auto">
          <a:xfrm>
            <a:off x="5540375" y="6443663"/>
            <a:ext cx="887413" cy="311150"/>
            <a:chOff x="5513645" y="6043438"/>
            <a:chExt cx="888113" cy="363636"/>
          </a:xfrm>
        </p:grpSpPr>
        <p:sp>
          <p:nvSpPr>
            <p:cNvPr id="13" name="右大括号 25"/>
            <p:cNvSpPr/>
            <p:nvPr/>
          </p:nvSpPr>
          <p:spPr>
            <a:xfrm rot="5400000">
              <a:off x="5818022" y="5823338"/>
              <a:ext cx="28571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4" name="任意多边形 13"/>
            <p:cNvSpPr/>
            <p:nvPr/>
          </p:nvSpPr>
          <p:spPr>
            <a:xfrm rot="5400000">
              <a:off x="6299765" y="6064949"/>
              <a:ext cx="103896" cy="90558"/>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任意多边形 14"/>
            <p:cNvSpPr/>
            <p:nvPr/>
          </p:nvSpPr>
          <p:spPr>
            <a:xfrm rot="5400000" flipV="1">
              <a:off x="5505388" y="6051694"/>
              <a:ext cx="103896" cy="873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2" name="组合 79"/>
          <p:cNvGrpSpPr/>
          <p:nvPr/>
        </p:nvGrpSpPr>
        <p:grpSpPr bwMode="auto">
          <a:xfrm flipV="1">
            <a:off x="5643563" y="6461125"/>
            <a:ext cx="674687" cy="284163"/>
            <a:chOff x="5513645" y="6043438"/>
            <a:chExt cx="888113" cy="363609"/>
          </a:xfrm>
        </p:grpSpPr>
        <p:sp>
          <p:nvSpPr>
            <p:cNvPr id="17" name="右大括号 25"/>
            <p:cNvSpPr/>
            <p:nvPr/>
          </p:nvSpPr>
          <p:spPr>
            <a:xfrm rot="5400000">
              <a:off x="5818643" y="5823932"/>
              <a:ext cx="284386" cy="881845"/>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8" name="任意多边形 17"/>
            <p:cNvSpPr/>
            <p:nvPr/>
          </p:nvSpPr>
          <p:spPr>
            <a:xfrm rot="5400000">
              <a:off x="6298762" y="6066559"/>
              <a:ext cx="103599" cy="8985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任意多边形 18"/>
            <p:cNvSpPr/>
            <p:nvPr/>
          </p:nvSpPr>
          <p:spPr>
            <a:xfrm rot="5400000" flipV="1">
              <a:off x="5505729" y="6051354"/>
              <a:ext cx="103599" cy="8776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0" name="矩形 19"/>
          <p:cNvSpPr/>
          <p:nvPr/>
        </p:nvSpPr>
        <p:spPr>
          <a:xfrm>
            <a:off x="3913188" y="5753100"/>
            <a:ext cx="3997325" cy="523875"/>
          </a:xfrm>
          <a:prstGeom prst="rect">
            <a:avLst/>
          </a:prstGeom>
        </p:spPr>
        <p:txBody>
          <a:bodyPr wrap="none">
            <a:spAutoFit/>
          </a:bodyPr>
          <a:lstStyle/>
          <a:p>
            <a:pPr algn="ctr">
              <a:defRPr/>
            </a:pPr>
            <a:r>
              <a:rPr lang="en-US" altLang="zh-CN" sz="1400" dirty="0">
                <a:solidFill>
                  <a:schemeClr val="tx1">
                    <a:lumMod val="60000"/>
                    <a:lumOff val="40000"/>
                  </a:schemeClr>
                </a:solidFill>
              </a:rPr>
              <a:t>Lorem ipsum dolor sit amet, consectetuer adipiscing</a:t>
            </a:r>
          </a:p>
          <a:p>
            <a:pPr algn="ctr">
              <a:defRPr/>
            </a:pPr>
            <a:r>
              <a:rPr lang="en-US" altLang="zh-CN" sz="1400" dirty="0">
                <a:solidFill>
                  <a:schemeClr val="tx1">
                    <a:lumMod val="60000"/>
                    <a:lumOff val="40000"/>
                  </a:schemeClr>
                </a:solidFill>
              </a:rPr>
              <a:t>Aenean commodo sit amet coligula eget dolor. </a:t>
            </a:r>
            <a:endParaRPr lang="zh-CN" altLang="en-US" sz="1400" dirty="0">
              <a:solidFill>
                <a:schemeClr val="tx1">
                  <a:lumMod val="60000"/>
                  <a:lumOff val="40000"/>
                </a:schemeClr>
              </a:solidFill>
            </a:endParaRPr>
          </a:p>
        </p:txBody>
      </p:sp>
      <p:cxnSp>
        <p:nvCxnSpPr>
          <p:cNvPr id="21" name="直接连接符 20"/>
          <p:cNvCxnSpPr/>
          <p:nvPr/>
        </p:nvCxnSpPr>
        <p:spPr>
          <a:xfrm>
            <a:off x="552450" y="1430338"/>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E534C3CF-EC8B-4DAC-9C69-5C44BFD2AECF}"/>
              </a:ext>
            </a:extLst>
          </p:cNvPr>
          <p:cNvSpPr txBox="1"/>
          <p:nvPr/>
        </p:nvSpPr>
        <p:spPr>
          <a:xfrm>
            <a:off x="963613" y="1829266"/>
            <a:ext cx="10699750" cy="3170099"/>
          </a:xfrm>
          <a:prstGeom prst="rect">
            <a:avLst/>
          </a:prstGeom>
          <a:noFill/>
        </p:spPr>
        <p:txBody>
          <a:bodyPr wrap="square" rtlCol="0">
            <a:spAutoFit/>
          </a:bodyPr>
          <a:lstStyle/>
          <a:p>
            <a:pPr algn="just">
              <a:spcAft>
                <a:spcPts val="0"/>
              </a:spcAft>
            </a:pPr>
            <a:r>
              <a:rPr lang="zh-CN" altLang="en-US" sz="3200" dirty="0">
                <a:effectLst>
                  <a:outerShdw blurRad="38100" dist="38100" dir="2700000" algn="tl">
                    <a:srgbClr val="000000">
                      <a:alpha val="43137"/>
                    </a:srgbClr>
                  </a:outerShdw>
                </a:effectLst>
              </a:rPr>
              <a:t>条</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tiáo</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件</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jiàn</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计</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jì</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算</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suàn</a:t>
            </a:r>
            <a:r>
              <a:rPr lang="en-US" altLang="zh-CN" sz="3200" dirty="0">
                <a:effectLst>
                  <a:outerShdw blurRad="38100" dist="38100" dir="2700000" algn="tl">
                    <a:srgbClr val="000000">
                      <a:alpha val="43137"/>
                    </a:srgbClr>
                  </a:outerShdw>
                </a:effectLst>
              </a:rPr>
              <a:t>)</a:t>
            </a:r>
          </a:p>
          <a:p>
            <a:pPr algn="just">
              <a:spcAft>
                <a:spcPts val="0"/>
              </a:spcAft>
            </a:pPr>
            <a:r>
              <a:rPr lang="zh-CN" altLang="zh-CN" sz="2400" dirty="0">
                <a:effectLst>
                  <a:outerShdw blurRad="38100" dist="38100" dir="2700000" algn="tl">
                    <a:srgbClr val="000000">
                      <a:alpha val="43137"/>
                    </a:srgbClr>
                  </a:outerShdw>
                </a:effectLst>
              </a:rPr>
              <a:t>和父母住一起</a:t>
            </a:r>
            <a:r>
              <a:rPr lang="en-US" altLang="zh-CN" sz="2400" dirty="0">
                <a:effectLst>
                  <a:outerShdw blurRad="38100" dist="38100" dir="2700000" algn="tl">
                    <a:srgbClr val="000000">
                      <a:alpha val="43137"/>
                    </a:srgbClr>
                  </a:outerShdw>
                </a:effectLst>
              </a:rPr>
              <a:t>                </a:t>
            </a:r>
            <a:r>
              <a:rPr lang="zh-CN" altLang="zh-CN" sz="2400" dirty="0">
                <a:effectLst>
                  <a:outerShdw blurRad="38100" dist="38100" dir="2700000" algn="tl">
                    <a:srgbClr val="000000">
                      <a:alpha val="43137"/>
                    </a:srgbClr>
                  </a:outerShdw>
                </a:effectLst>
              </a:rPr>
              <a:t>物質生活，小康家庭</a:t>
            </a:r>
            <a:r>
              <a:rPr lang="en-US" altLang="zh-CN" sz="2400" dirty="0">
                <a:effectLst>
                  <a:outerShdw blurRad="38100" dist="38100" dir="2700000" algn="tl">
                    <a:srgbClr val="000000">
                      <a:alpha val="43137"/>
                    </a:srgbClr>
                  </a:outerShdw>
                </a:effectLst>
              </a:rPr>
              <a:t>                        </a:t>
            </a:r>
            <a:endParaRPr lang="zh-CN" altLang="zh-CN" sz="2400" dirty="0">
              <a:effectLst>
                <a:outerShdw blurRad="38100" dist="38100" dir="2700000" algn="tl">
                  <a:srgbClr val="000000">
                    <a:alpha val="43137"/>
                  </a:srgbClr>
                </a:outerShdw>
              </a:effectLst>
            </a:endParaRPr>
          </a:p>
          <a:p>
            <a:pPr algn="just">
              <a:spcAft>
                <a:spcPts val="0"/>
              </a:spcAft>
            </a:pPr>
            <a:r>
              <a:rPr lang="zh-CN" altLang="zh-CN" sz="2400" dirty="0">
                <a:effectLst>
                  <a:outerShdw blurRad="38100" dist="38100" dir="2700000" algn="tl">
                    <a:srgbClr val="000000">
                      <a:alpha val="43137"/>
                    </a:srgbClr>
                  </a:outerShdw>
                </a:effectLst>
              </a:rPr>
              <a:t>身體健康</a:t>
            </a:r>
            <a:r>
              <a:rPr lang="en-US" altLang="zh-CN" sz="2400" dirty="0">
                <a:effectLst>
                  <a:outerShdw blurRad="38100" dist="38100" dir="2700000" algn="tl">
                    <a:srgbClr val="000000">
                      <a:alpha val="43137"/>
                    </a:srgbClr>
                  </a:outerShdw>
                </a:effectLst>
              </a:rPr>
              <a:t>                         </a:t>
            </a:r>
            <a:r>
              <a:rPr lang="zh-CN" altLang="zh-CN" sz="2400" dirty="0">
                <a:effectLst>
                  <a:outerShdw blurRad="38100" dist="38100" dir="2700000" algn="tl">
                    <a:srgbClr val="000000">
                      <a:alpha val="43137"/>
                    </a:srgbClr>
                  </a:outerShdw>
                </a:effectLst>
              </a:rPr>
              <a:t>婚後要幾個小孩</a:t>
            </a:r>
            <a:r>
              <a:rPr lang="en-US" altLang="zh-CN" sz="2400" dirty="0">
                <a:effectLst>
                  <a:outerShdw blurRad="38100" dist="38100" dir="2700000" algn="tl">
                    <a:srgbClr val="000000">
                      <a:alpha val="43137"/>
                    </a:srgbClr>
                  </a:outerShdw>
                </a:effectLst>
              </a:rPr>
              <a:t>,</a:t>
            </a:r>
            <a:r>
              <a:rPr lang="zh-CN" altLang="zh-CN" sz="2400" dirty="0">
                <a:effectLst>
                  <a:outerShdw blurRad="38100" dist="38100" dir="2700000" algn="tl">
                    <a:srgbClr val="000000">
                      <a:alpha val="43137"/>
                    </a:srgbClr>
                  </a:outerShdw>
                </a:effectLst>
              </a:rPr>
              <a:t>子女教育問題</a:t>
            </a:r>
          </a:p>
          <a:p>
            <a:pPr algn="just">
              <a:spcAft>
                <a:spcPts val="0"/>
              </a:spcAft>
            </a:pPr>
            <a:r>
              <a:rPr lang="zh-CN" altLang="zh-CN" sz="2400" dirty="0">
                <a:effectLst>
                  <a:outerShdw blurRad="38100" dist="38100" dir="2700000" algn="tl">
                    <a:srgbClr val="000000">
                      <a:alpha val="43137"/>
                    </a:srgbClr>
                  </a:outerShdw>
                </a:effectLst>
              </a:rPr>
              <a:t>高顔值</a:t>
            </a:r>
            <a:r>
              <a:rPr lang="en-US" altLang="zh-CN" sz="2400" dirty="0">
                <a:effectLst>
                  <a:outerShdw blurRad="38100" dist="38100" dir="2700000" algn="tl">
                    <a:srgbClr val="000000">
                      <a:alpha val="43137"/>
                    </a:srgbClr>
                  </a:outerShdw>
                </a:effectLst>
              </a:rPr>
              <a:t>                              </a:t>
            </a:r>
            <a:r>
              <a:rPr lang="zh-CN" altLang="zh-CN" sz="2400" dirty="0">
                <a:effectLst>
                  <a:outerShdw blurRad="38100" dist="38100" dir="2700000" algn="tl">
                    <a:srgbClr val="000000">
                      <a:alpha val="43137"/>
                    </a:srgbClr>
                  </a:outerShdw>
                </a:effectLst>
              </a:rPr>
              <a:t>外貌協會</a:t>
            </a:r>
            <a:r>
              <a:rPr lang="en-US" altLang="zh-CN" sz="2400" dirty="0">
                <a:effectLst>
                  <a:outerShdw blurRad="38100" dist="38100" dir="2700000" algn="tl">
                    <a:srgbClr val="000000">
                      <a:alpha val="43137"/>
                    </a:srgbClr>
                  </a:outerShdw>
                </a:effectLst>
              </a:rPr>
              <a:t>                       </a:t>
            </a:r>
            <a:r>
              <a:rPr lang="zh-CN" altLang="zh-CN" sz="2400" dirty="0">
                <a:effectLst>
                  <a:outerShdw blurRad="38100" dist="38100" dir="2700000" algn="tl">
                    <a:srgbClr val="000000">
                      <a:alpha val="43137"/>
                    </a:srgbClr>
                  </a:outerShdw>
                </a:effectLst>
              </a:rPr>
              <a:t>基因問題</a:t>
            </a:r>
          </a:p>
          <a:p>
            <a:pPr algn="just">
              <a:spcAft>
                <a:spcPts val="0"/>
              </a:spcAft>
            </a:pPr>
            <a:r>
              <a:rPr lang="zh-CN" altLang="zh-CN" sz="2400" dirty="0">
                <a:effectLst>
                  <a:outerShdw blurRad="38100" dist="38100" dir="2700000" algn="tl">
                    <a:srgbClr val="000000">
                      <a:alpha val="43137"/>
                    </a:srgbClr>
                  </a:outerShdw>
                </a:effectLst>
              </a:rPr>
              <a:t>内涵智慧</a:t>
            </a:r>
            <a:r>
              <a:rPr lang="en-US" altLang="zh-CN" sz="2400" dirty="0">
                <a:effectLst>
                  <a:outerShdw blurRad="38100" dist="38100" dir="2700000" algn="tl">
                    <a:srgbClr val="000000">
                      <a:alpha val="43137"/>
                    </a:srgbClr>
                  </a:outerShdw>
                </a:effectLst>
              </a:rPr>
              <a:t>                         </a:t>
            </a:r>
            <a:r>
              <a:rPr lang="zh-CN" altLang="zh-CN" sz="2400" dirty="0">
                <a:effectLst>
                  <a:outerShdw blurRad="38100" dist="38100" dir="2700000" algn="tl">
                    <a:srgbClr val="000000">
                      <a:alpha val="43137"/>
                    </a:srgbClr>
                  </a:outerShdw>
                </a:effectLst>
              </a:rPr>
              <a:t>内秀，自食其力</a:t>
            </a:r>
            <a:r>
              <a:rPr lang="en-US" altLang="zh-CN" sz="2400" dirty="0">
                <a:effectLst>
                  <a:outerShdw blurRad="38100" dist="38100" dir="2700000" algn="tl">
                    <a:srgbClr val="000000">
                      <a:alpha val="43137"/>
                    </a:srgbClr>
                  </a:outerShdw>
                </a:effectLst>
              </a:rPr>
              <a:t>           </a:t>
            </a:r>
            <a:r>
              <a:rPr lang="zh-CN" altLang="zh-CN" sz="2400" dirty="0">
                <a:effectLst>
                  <a:outerShdw blurRad="38100" dist="38100" dir="2700000" algn="tl">
                    <a:srgbClr val="000000">
                      <a:alpha val="43137"/>
                    </a:srgbClr>
                  </a:outerShdw>
                </a:effectLst>
              </a:rPr>
              <a:t>聰明理智</a:t>
            </a:r>
          </a:p>
          <a:p>
            <a:pPr algn="just">
              <a:spcAft>
                <a:spcPts val="0"/>
              </a:spcAft>
            </a:pPr>
            <a:r>
              <a:rPr lang="zh-CN" altLang="zh-CN" sz="2400" dirty="0">
                <a:effectLst>
                  <a:outerShdw blurRad="38100" dist="38100" dir="2700000" algn="tl">
                    <a:srgbClr val="000000">
                      <a:alpha val="43137"/>
                    </a:srgbClr>
                  </a:outerShdw>
                </a:effectLst>
              </a:rPr>
              <a:t>有愛心</a:t>
            </a:r>
            <a:r>
              <a:rPr lang="en-US" altLang="zh-CN" sz="2400" dirty="0">
                <a:effectLst>
                  <a:outerShdw blurRad="38100" dist="38100" dir="2700000" algn="tl">
                    <a:srgbClr val="000000">
                      <a:alpha val="43137"/>
                    </a:srgbClr>
                  </a:outerShdw>
                </a:effectLst>
              </a:rPr>
              <a:t>                              </a:t>
            </a:r>
            <a:r>
              <a:rPr lang="zh-CN" altLang="zh-CN" sz="2400" dirty="0">
                <a:effectLst>
                  <a:outerShdw blurRad="38100" dist="38100" dir="2700000" algn="tl">
                    <a:srgbClr val="000000">
                      <a:alpha val="43137"/>
                    </a:srgbClr>
                  </a:outerShdw>
                </a:effectLst>
              </a:rPr>
              <a:t>善良，孝順</a:t>
            </a:r>
            <a:r>
              <a:rPr lang="en-US" altLang="zh-CN" sz="2400" dirty="0">
                <a:effectLst>
                  <a:outerShdw blurRad="38100" dist="38100" dir="2700000" algn="tl">
                    <a:srgbClr val="000000">
                      <a:alpha val="43137"/>
                    </a:srgbClr>
                  </a:outerShdw>
                </a:effectLst>
              </a:rPr>
              <a:t>                   </a:t>
            </a:r>
            <a:r>
              <a:rPr lang="zh-CN" altLang="zh-CN" sz="2400" dirty="0">
                <a:effectLst>
                  <a:outerShdw blurRad="38100" dist="38100" dir="2700000" algn="tl">
                    <a:srgbClr val="000000">
                      <a:alpha val="43137"/>
                    </a:srgbClr>
                  </a:outerShdw>
                </a:effectLst>
              </a:rPr>
              <a:t>三觀</a:t>
            </a:r>
          </a:p>
          <a:p>
            <a:pPr algn="just">
              <a:spcAft>
                <a:spcPts val="0"/>
              </a:spcAft>
            </a:pPr>
            <a:r>
              <a:rPr lang="zh-CN" altLang="zh-CN" sz="2400" dirty="0">
                <a:effectLst>
                  <a:outerShdw blurRad="38100" dist="38100" dir="2700000" algn="tl">
                    <a:srgbClr val="000000">
                      <a:alpha val="43137"/>
                    </a:srgbClr>
                  </a:outerShdw>
                </a:effectLst>
              </a:rPr>
              <a:t>自信心</a:t>
            </a:r>
            <a:r>
              <a:rPr lang="en-US" altLang="zh-CN" sz="2400" dirty="0">
                <a:effectLst>
                  <a:outerShdw blurRad="38100" dist="38100" dir="2700000" algn="tl">
                    <a:srgbClr val="000000">
                      <a:alpha val="43137"/>
                    </a:srgbClr>
                  </a:outerShdw>
                </a:effectLst>
              </a:rPr>
              <a:t>                              </a:t>
            </a:r>
            <a:r>
              <a:rPr lang="zh-CN" altLang="zh-CN" sz="2400" dirty="0">
                <a:effectLst>
                  <a:outerShdw blurRad="38100" dist="38100" dir="2700000" algn="tl">
                    <a:srgbClr val="000000">
                      <a:alpha val="43137"/>
                    </a:srgbClr>
                  </a:outerShdw>
                </a:effectLst>
              </a:rPr>
              <a:t>樂觀的生活態度</a:t>
            </a:r>
            <a:r>
              <a:rPr lang="en-US" altLang="zh-CN" sz="2400" dirty="0">
                <a:effectLst>
                  <a:outerShdw blurRad="38100" dist="38100" dir="2700000" algn="tl">
                    <a:srgbClr val="000000">
                      <a:alpha val="43137"/>
                    </a:srgbClr>
                  </a:outerShdw>
                </a:effectLst>
              </a:rPr>
              <a:t>          </a:t>
            </a:r>
            <a:r>
              <a:rPr lang="zh-CN" altLang="zh-CN" sz="2400" dirty="0">
                <a:effectLst>
                  <a:outerShdw blurRad="38100" dist="38100" dir="2700000" algn="tl">
                    <a:srgbClr val="000000">
                      <a:alpha val="43137"/>
                    </a:srgbClr>
                  </a:outerShdw>
                </a:effectLst>
              </a:rPr>
              <a:t>有能力（感受幸福的能力）</a:t>
            </a:r>
          </a:p>
          <a:p>
            <a:pPr algn="just">
              <a:spcAft>
                <a:spcPts val="0"/>
              </a:spcAft>
            </a:pPr>
            <a:r>
              <a:rPr lang="zh-CN" altLang="zh-CN" sz="2400" dirty="0">
                <a:effectLst>
                  <a:outerShdw blurRad="38100" dist="38100" dir="2700000" algn="tl">
                    <a:srgbClr val="000000">
                      <a:alpha val="43137"/>
                    </a:srgbClr>
                  </a:outerShdw>
                </a:effectLst>
              </a:rPr>
              <a:t>全職太太</a:t>
            </a:r>
            <a:r>
              <a:rPr lang="en-US" altLang="zh-CN" sz="2400" dirty="0">
                <a:effectLst>
                  <a:outerShdw blurRad="38100" dist="38100" dir="2700000" algn="tl">
                    <a:srgbClr val="000000">
                      <a:alpha val="43137"/>
                    </a:srgbClr>
                  </a:outerShdw>
                </a:effectLst>
              </a:rPr>
              <a:t> /</a:t>
            </a:r>
            <a:r>
              <a:rPr lang="zh-CN" altLang="zh-CN" sz="2400" dirty="0">
                <a:effectLst>
                  <a:outerShdw blurRad="38100" dist="38100" dir="2700000" algn="tl">
                    <a:srgbClr val="000000">
                      <a:alpha val="43137"/>
                    </a:srgbClr>
                  </a:outerShdw>
                </a:effectLst>
              </a:rPr>
              <a:t>事业女性</a:t>
            </a:r>
            <a:r>
              <a:rPr lang="en-US" altLang="zh-CN" sz="2400" dirty="0">
                <a:effectLst>
                  <a:outerShdw blurRad="38100" dist="38100" dir="2700000" algn="tl">
                    <a:srgbClr val="000000">
                      <a:alpha val="43137"/>
                    </a:srgbClr>
                  </a:outerShdw>
                </a:effectLst>
              </a:rPr>
              <a:t>     </a:t>
            </a:r>
            <a:r>
              <a:rPr lang="zh-CN" altLang="zh-CN" sz="2400" dirty="0">
                <a:effectLst>
                  <a:outerShdw blurRad="38100" dist="38100" dir="2700000" algn="tl">
                    <a:srgbClr val="000000">
                      <a:alpha val="43137"/>
                    </a:srgbClr>
                  </a:outerShdw>
                </a:effectLst>
              </a:rPr>
              <a:t>夫妻相處方式</a:t>
            </a:r>
            <a:r>
              <a:rPr lang="en-US" altLang="zh-CN" sz="2400" dirty="0">
                <a:effectLst>
                  <a:outerShdw blurRad="38100" dist="38100" dir="2700000" algn="tl">
                    <a:srgbClr val="000000">
                      <a:alpha val="43137"/>
                    </a:srgbClr>
                  </a:outerShdw>
                </a:effectLst>
              </a:rPr>
              <a:t>              </a:t>
            </a:r>
            <a:r>
              <a:rPr lang="zh-CN" altLang="zh-CN" sz="2400" dirty="0">
                <a:effectLst>
                  <a:outerShdw blurRad="38100" dist="38100" dir="2700000" algn="tl">
                    <a:srgbClr val="000000">
                      <a:alpha val="43137"/>
                    </a:srgbClr>
                  </a:outerShdw>
                </a:effectLst>
              </a:rPr>
              <a:t>互相尊重和包容，有担当</a:t>
            </a:r>
          </a:p>
        </p:txBody>
      </p:sp>
    </p:spTree>
    <p:extLst>
      <p:ext uri="{BB962C8B-B14F-4D97-AF65-F5344CB8AC3E}">
        <p14:creationId xmlns:p14="http://schemas.microsoft.com/office/powerpoint/2010/main" val="147668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8575"/>
            <a:ext cx="12192000" cy="6858000"/>
          </a:xfrm>
          <a:prstGeom prst="rect">
            <a:avLst/>
          </a:prstGeom>
          <a:blipFill dpi="0" rotWithShape="1">
            <a:blip r:embed="rId4"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34" name="MH_Text_1"/>
          <p:cNvSpPr>
            <a:spLocks noChangeArrowheads="1"/>
          </p:cNvSpPr>
          <p:nvPr>
            <p:custDataLst>
              <p:tags r:id="rId1"/>
            </p:custDataLst>
          </p:nvPr>
        </p:nvSpPr>
        <p:spPr bwMode="auto">
          <a:xfrm>
            <a:off x="1552575" y="1660525"/>
            <a:ext cx="44577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lnSpc>
                <a:spcPct val="150000"/>
              </a:lnSpc>
              <a:defRPr/>
            </a:pPr>
            <a:endParaRPr lang="zh-CN" altLang="en-US" sz="1400" dirty="0">
              <a:solidFill>
                <a:schemeClr val="tx1">
                  <a:lumMod val="65000"/>
                  <a:lumOff val="35000"/>
                </a:schemeClr>
              </a:solidFill>
              <a:latin typeface="+mn-lt"/>
              <a:ea typeface="+mn-ea"/>
            </a:endParaRPr>
          </a:p>
        </p:txBody>
      </p:sp>
      <p:sp>
        <p:nvSpPr>
          <p:cNvPr id="6" name="MH_SubTitle_1"/>
          <p:cNvSpPr txBox="1"/>
          <p:nvPr>
            <p:custDataLst>
              <p:tags r:id="rId2"/>
            </p:custDataLst>
          </p:nvPr>
        </p:nvSpPr>
        <p:spPr>
          <a:xfrm>
            <a:off x="775653" y="522289"/>
            <a:ext cx="4680267" cy="904875"/>
          </a:xfrm>
          <a:prstGeom prst="rect">
            <a:avLst/>
          </a:prstGeom>
          <a:noFill/>
        </p:spPr>
        <p:txBody>
          <a:bodyPr anchor="ctr"/>
          <a:lstStyle/>
          <a:p>
            <a:pPr fontAlgn="auto">
              <a:spcBef>
                <a:spcPts val="0"/>
              </a:spcBef>
              <a:spcAft>
                <a:spcPts val="0"/>
              </a:spcAft>
              <a:defRPr/>
            </a:pPr>
            <a:r>
              <a:rPr lang="en-US" altLang="zh-CN" sz="4000" dirty="0">
                <a:solidFill>
                  <a:schemeClr val="tx1">
                    <a:lumMod val="50000"/>
                    <a:lumOff val="50000"/>
                  </a:schemeClr>
                </a:solidFill>
                <a:latin typeface="Mistral" panose="03090702030407020403" pitchFamily="66" charset="0"/>
              </a:rPr>
              <a:t>Key words </a:t>
            </a:r>
            <a:r>
              <a:rPr lang="zh-CN" altLang="en-US" sz="4000" dirty="0">
                <a:solidFill>
                  <a:schemeClr val="tx1">
                    <a:lumMod val="50000"/>
                    <a:lumOff val="50000"/>
                  </a:schemeClr>
                </a:solidFill>
                <a:latin typeface="Mistral" panose="03090702030407020403" pitchFamily="66" charset="0"/>
              </a:rPr>
              <a:t>關鍵詞總結</a:t>
            </a:r>
          </a:p>
        </p:txBody>
      </p:sp>
      <p:cxnSp>
        <p:nvCxnSpPr>
          <p:cNvPr id="7" name="直接连接符 6"/>
          <p:cNvCxnSpPr/>
          <p:nvPr/>
        </p:nvCxnSpPr>
        <p:spPr>
          <a:xfrm>
            <a:off x="552450" y="5705475"/>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grpSp>
        <p:nvGrpSpPr>
          <p:cNvPr id="18440" name="组合 71"/>
          <p:cNvGrpSpPr/>
          <p:nvPr/>
        </p:nvGrpSpPr>
        <p:grpSpPr bwMode="auto">
          <a:xfrm>
            <a:off x="5189538" y="6492875"/>
            <a:ext cx="1577975" cy="241300"/>
            <a:chOff x="5171650" y="6147506"/>
            <a:chExt cx="1578550" cy="240973"/>
          </a:xfrm>
        </p:grpSpPr>
        <p:sp>
          <p:nvSpPr>
            <p:cNvPr id="9" name="右大括号 28"/>
            <p:cNvSpPr/>
            <p:nvPr/>
          </p:nvSpPr>
          <p:spPr>
            <a:xfrm rot="5400000">
              <a:off x="5845987" y="5484266"/>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0" name="任意多边形 9"/>
            <p:cNvSpPr/>
            <p:nvPr/>
          </p:nvSpPr>
          <p:spPr>
            <a:xfrm>
              <a:off x="6594568" y="6147506"/>
              <a:ext cx="103225"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任意多边形 10"/>
            <p:cNvSpPr/>
            <p:nvPr/>
          </p:nvSpPr>
          <p:spPr>
            <a:xfrm flipH="1">
              <a:off x="5222469" y="6155433"/>
              <a:ext cx="90520"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1" name="组合 75"/>
          <p:cNvGrpSpPr/>
          <p:nvPr/>
        </p:nvGrpSpPr>
        <p:grpSpPr bwMode="auto">
          <a:xfrm>
            <a:off x="5540375" y="6443663"/>
            <a:ext cx="887413" cy="311150"/>
            <a:chOff x="5513645" y="6043438"/>
            <a:chExt cx="888113" cy="363636"/>
          </a:xfrm>
        </p:grpSpPr>
        <p:sp>
          <p:nvSpPr>
            <p:cNvPr id="13" name="右大括号 25"/>
            <p:cNvSpPr/>
            <p:nvPr/>
          </p:nvSpPr>
          <p:spPr>
            <a:xfrm rot="5400000">
              <a:off x="5818022" y="5823338"/>
              <a:ext cx="28571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4" name="任意多边形 13"/>
            <p:cNvSpPr/>
            <p:nvPr/>
          </p:nvSpPr>
          <p:spPr>
            <a:xfrm rot="5400000">
              <a:off x="6299765" y="6064949"/>
              <a:ext cx="103896" cy="90558"/>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任意多边形 14"/>
            <p:cNvSpPr/>
            <p:nvPr/>
          </p:nvSpPr>
          <p:spPr>
            <a:xfrm rot="5400000" flipV="1">
              <a:off x="5505388" y="6051694"/>
              <a:ext cx="103896" cy="873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2" name="组合 79"/>
          <p:cNvGrpSpPr/>
          <p:nvPr/>
        </p:nvGrpSpPr>
        <p:grpSpPr bwMode="auto">
          <a:xfrm flipV="1">
            <a:off x="5643563" y="6461125"/>
            <a:ext cx="674687" cy="284163"/>
            <a:chOff x="5513645" y="6043438"/>
            <a:chExt cx="888113" cy="363609"/>
          </a:xfrm>
        </p:grpSpPr>
        <p:sp>
          <p:nvSpPr>
            <p:cNvPr id="17" name="右大括号 25"/>
            <p:cNvSpPr/>
            <p:nvPr/>
          </p:nvSpPr>
          <p:spPr>
            <a:xfrm rot="5400000">
              <a:off x="5818643" y="5823932"/>
              <a:ext cx="284386" cy="881845"/>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8" name="任意多边形 17"/>
            <p:cNvSpPr/>
            <p:nvPr/>
          </p:nvSpPr>
          <p:spPr>
            <a:xfrm rot="5400000">
              <a:off x="6298762" y="6066559"/>
              <a:ext cx="103599" cy="8985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任意多边形 18"/>
            <p:cNvSpPr/>
            <p:nvPr/>
          </p:nvSpPr>
          <p:spPr>
            <a:xfrm rot="5400000" flipV="1">
              <a:off x="5505729" y="6051354"/>
              <a:ext cx="103599" cy="8776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0" name="矩形 19"/>
          <p:cNvSpPr/>
          <p:nvPr/>
        </p:nvSpPr>
        <p:spPr>
          <a:xfrm>
            <a:off x="3913188" y="5753100"/>
            <a:ext cx="3997325" cy="523875"/>
          </a:xfrm>
          <a:prstGeom prst="rect">
            <a:avLst/>
          </a:prstGeom>
        </p:spPr>
        <p:txBody>
          <a:bodyPr wrap="none">
            <a:spAutoFit/>
          </a:bodyPr>
          <a:lstStyle/>
          <a:p>
            <a:pPr algn="ctr">
              <a:defRPr/>
            </a:pPr>
            <a:r>
              <a:rPr lang="en-US" altLang="zh-CN" sz="1400" dirty="0">
                <a:solidFill>
                  <a:schemeClr val="tx1">
                    <a:lumMod val="60000"/>
                    <a:lumOff val="40000"/>
                  </a:schemeClr>
                </a:solidFill>
              </a:rPr>
              <a:t>Lorem ipsum dolor sit amet, consectetuer adipiscing</a:t>
            </a:r>
          </a:p>
          <a:p>
            <a:pPr algn="ctr">
              <a:defRPr/>
            </a:pPr>
            <a:r>
              <a:rPr lang="en-US" altLang="zh-CN" sz="1400" dirty="0">
                <a:solidFill>
                  <a:schemeClr val="tx1">
                    <a:lumMod val="60000"/>
                    <a:lumOff val="40000"/>
                  </a:schemeClr>
                </a:solidFill>
              </a:rPr>
              <a:t>Aenean commodo sit amet coligula eget dolor. </a:t>
            </a:r>
            <a:endParaRPr lang="zh-CN" altLang="en-US" sz="1400" dirty="0">
              <a:solidFill>
                <a:schemeClr val="tx1">
                  <a:lumMod val="60000"/>
                  <a:lumOff val="40000"/>
                </a:schemeClr>
              </a:solidFill>
            </a:endParaRPr>
          </a:p>
        </p:txBody>
      </p:sp>
      <p:cxnSp>
        <p:nvCxnSpPr>
          <p:cNvPr id="21" name="直接连接符 20"/>
          <p:cNvCxnSpPr/>
          <p:nvPr/>
        </p:nvCxnSpPr>
        <p:spPr>
          <a:xfrm>
            <a:off x="552450" y="1430338"/>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E534C3CF-EC8B-4DAC-9C69-5C44BFD2AECF}"/>
              </a:ext>
            </a:extLst>
          </p:cNvPr>
          <p:cNvSpPr txBox="1"/>
          <p:nvPr/>
        </p:nvSpPr>
        <p:spPr>
          <a:xfrm>
            <a:off x="709927" y="1581150"/>
            <a:ext cx="5310188" cy="4401205"/>
          </a:xfrm>
          <a:prstGeom prst="rect">
            <a:avLst/>
          </a:prstGeom>
          <a:noFill/>
        </p:spPr>
        <p:txBody>
          <a:bodyPr wrap="square" rtlCol="0">
            <a:spAutoFit/>
          </a:bodyPr>
          <a:lstStyle/>
          <a:p>
            <a:r>
              <a:rPr lang="zh-CN" altLang="en-US" sz="3200" dirty="0">
                <a:effectLst>
                  <a:outerShdw blurRad="38100" dist="38100" dir="2700000" algn="tl">
                    <a:srgbClr val="000000">
                      <a:alpha val="43137"/>
                    </a:srgbClr>
                  </a:outerShdw>
                </a:effectLst>
              </a:rPr>
              <a:t>大</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dà</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齡</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líng</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女</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nǚ</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青年</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qīngnián</a:t>
            </a:r>
            <a:r>
              <a:rPr lang="en-US" altLang="zh-CN" sz="3200" dirty="0">
                <a:effectLst>
                  <a:outerShdw blurRad="38100" dist="38100" dir="2700000" algn="tl">
                    <a:srgbClr val="000000">
                      <a:alpha val="43137"/>
                    </a:srgbClr>
                  </a:outerShdw>
                </a:effectLst>
              </a:rPr>
              <a:t>)</a:t>
            </a:r>
          </a:p>
          <a:p>
            <a:r>
              <a:rPr lang="zh-CN" altLang="en-US" sz="3200" dirty="0">
                <a:effectLst>
                  <a:outerShdw blurRad="38100" dist="38100" dir="2700000" algn="tl">
                    <a:srgbClr val="000000">
                      <a:alpha val="43137"/>
                    </a:srgbClr>
                  </a:outerShdw>
                </a:effectLst>
              </a:rPr>
              <a:t>剩</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shèng</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女</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nǚ</a:t>
            </a:r>
            <a:r>
              <a:rPr lang="en-US" altLang="zh-CN" sz="3200" dirty="0">
                <a:effectLst>
                  <a:outerShdw blurRad="38100" dist="38100" dir="2700000" algn="tl">
                    <a:srgbClr val="000000">
                      <a:alpha val="43137"/>
                    </a:srgbClr>
                  </a:outerShdw>
                </a:effectLst>
              </a:rPr>
              <a:t>)</a:t>
            </a:r>
          </a:p>
          <a:p>
            <a:r>
              <a:rPr lang="zh-CN" altLang="en-US" sz="3200" dirty="0">
                <a:effectLst>
                  <a:outerShdw blurRad="38100" dist="38100" dir="2700000" algn="tl">
                    <a:srgbClr val="000000">
                      <a:alpha val="43137"/>
                    </a:srgbClr>
                  </a:outerShdw>
                </a:effectLst>
              </a:rPr>
              <a:t>剩</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shèng</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男</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nán</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 </a:t>
            </a:r>
            <a:endParaRPr lang="en-US" altLang="zh-CN" sz="3200" dirty="0">
              <a:effectLst>
                <a:outerShdw blurRad="38100" dist="38100" dir="2700000" algn="tl">
                  <a:srgbClr val="000000">
                    <a:alpha val="43137"/>
                  </a:srgbClr>
                </a:outerShdw>
              </a:effectLst>
            </a:endParaRPr>
          </a:p>
          <a:p>
            <a:r>
              <a:rPr lang="zh-CN" altLang="en-US" sz="3200" dirty="0">
                <a:effectLst>
                  <a:outerShdw blurRad="38100" dist="38100" dir="2700000" algn="tl">
                    <a:srgbClr val="000000">
                      <a:alpha val="43137"/>
                    </a:srgbClr>
                  </a:outerShdw>
                </a:effectLst>
              </a:rPr>
              <a:t>閃</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shǎn</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婚</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hūn</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族</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zú</a:t>
            </a:r>
            <a:r>
              <a:rPr lang="en-US" altLang="zh-CN" sz="3200" dirty="0">
                <a:effectLst>
                  <a:outerShdw blurRad="38100" dist="38100" dir="2700000" algn="tl">
                    <a:srgbClr val="000000">
                      <a:alpha val="43137"/>
                    </a:srgbClr>
                  </a:outerShdw>
                </a:effectLst>
              </a:rPr>
              <a:t>)</a:t>
            </a:r>
          </a:p>
          <a:p>
            <a:r>
              <a:rPr lang="zh-CN" altLang="en-US" sz="3200" dirty="0">
                <a:effectLst>
                  <a:outerShdw blurRad="38100" dist="38100" dir="2700000" algn="tl">
                    <a:srgbClr val="000000">
                      <a:alpha val="43137"/>
                    </a:srgbClr>
                  </a:outerShdw>
                </a:effectLst>
              </a:rPr>
              <a:t>不</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bù</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婚</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hūn</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主</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zhǔ</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義</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yì</a:t>
            </a:r>
            <a:r>
              <a:rPr lang="en-US" altLang="zh-CN" sz="3200" dirty="0">
                <a:effectLst>
                  <a:outerShdw blurRad="38100" dist="38100" dir="2700000" algn="tl">
                    <a:srgbClr val="000000">
                      <a:alpha val="43137"/>
                    </a:srgbClr>
                  </a:outerShdw>
                </a:effectLst>
              </a:rPr>
              <a:t>)</a:t>
            </a:r>
          </a:p>
          <a:p>
            <a:r>
              <a:rPr lang="zh-CN" altLang="en-US" sz="3200" dirty="0">
                <a:effectLst>
                  <a:outerShdw blurRad="38100" dist="38100" dir="2700000" algn="tl">
                    <a:srgbClr val="000000">
                      <a:alpha val="43137"/>
                    </a:srgbClr>
                  </a:outerShdw>
                </a:effectLst>
              </a:rPr>
              <a:t>丁克</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dīngkè</a:t>
            </a:r>
            <a:r>
              <a:rPr lang="en-US" altLang="zh-CN" sz="3200" dirty="0">
                <a:effectLst>
                  <a:outerShdw blurRad="38100" dist="38100" dir="2700000" algn="tl">
                    <a:srgbClr val="000000">
                      <a:alpha val="43137"/>
                    </a:srgbClr>
                  </a:outerShdw>
                </a:effectLst>
              </a:rPr>
              <a:t>)</a:t>
            </a:r>
          </a:p>
          <a:p>
            <a:r>
              <a:rPr lang="zh-CN" altLang="en-US" sz="3200" dirty="0">
                <a:effectLst>
                  <a:outerShdw blurRad="38100" dist="38100" dir="2700000" algn="tl">
                    <a:srgbClr val="000000">
                      <a:alpha val="43137"/>
                    </a:srgbClr>
                  </a:outerShdw>
                </a:effectLst>
              </a:rPr>
              <a:t> 啃</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kěn</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老</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lǎo</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族</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zú</a:t>
            </a:r>
            <a:r>
              <a:rPr lang="en-US" altLang="zh-CN" sz="3200" dirty="0">
                <a:effectLst>
                  <a:outerShdw blurRad="38100" dist="38100" dir="2700000" algn="tl">
                    <a:srgbClr val="000000">
                      <a:alpha val="43137"/>
                    </a:srgbClr>
                  </a:outerShdw>
                </a:effectLst>
              </a:rPr>
              <a:t>)</a:t>
            </a:r>
          </a:p>
          <a:p>
            <a:endParaRPr lang="en-US" altLang="zh-CN" sz="2400" dirty="0">
              <a:effectLst>
                <a:outerShdw blurRad="38100" dist="38100" dir="2700000" algn="tl">
                  <a:srgbClr val="000000">
                    <a:alpha val="43137"/>
                  </a:srgbClr>
                </a:outerShdw>
              </a:effectLst>
            </a:endParaRPr>
          </a:p>
        </p:txBody>
      </p:sp>
      <p:sp>
        <p:nvSpPr>
          <p:cNvPr id="22" name="文本框 21">
            <a:extLst>
              <a:ext uri="{FF2B5EF4-FFF2-40B4-BE49-F238E27FC236}">
                <a16:creationId xmlns:a16="http://schemas.microsoft.com/office/drawing/2014/main" id="{545484B3-5141-4248-8B95-D87B5F252273}"/>
              </a:ext>
            </a:extLst>
          </p:cNvPr>
          <p:cNvSpPr txBox="1"/>
          <p:nvPr/>
        </p:nvSpPr>
        <p:spPr>
          <a:xfrm>
            <a:off x="6148130" y="1631139"/>
            <a:ext cx="5310188" cy="2923877"/>
          </a:xfrm>
          <a:prstGeom prst="rect">
            <a:avLst/>
          </a:prstGeom>
          <a:noFill/>
        </p:spPr>
        <p:txBody>
          <a:bodyPr wrap="square" rtlCol="0">
            <a:spAutoFit/>
          </a:bodyPr>
          <a:lstStyle/>
          <a:p>
            <a:r>
              <a:rPr lang="zh-CN" altLang="en-US" sz="3200" dirty="0">
                <a:effectLst>
                  <a:outerShdw blurRad="38100" dist="38100" dir="2700000" algn="tl">
                    <a:srgbClr val="000000">
                      <a:alpha val="43137"/>
                    </a:srgbClr>
                  </a:outerShdw>
                </a:effectLst>
              </a:rPr>
              <a:t>原</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yuán</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生</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shēng</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家庭</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jiātíng</a:t>
            </a:r>
            <a:r>
              <a:rPr lang="en-US" altLang="zh-CN" sz="3200" dirty="0">
                <a:effectLst>
                  <a:outerShdw blurRad="38100" dist="38100" dir="2700000" algn="tl">
                    <a:srgbClr val="000000">
                      <a:alpha val="43137"/>
                    </a:srgbClr>
                  </a:outerShdw>
                </a:effectLst>
              </a:rPr>
              <a:t>)</a:t>
            </a:r>
          </a:p>
          <a:p>
            <a:r>
              <a:rPr lang="zh-CN" altLang="en-US" sz="3200" dirty="0">
                <a:effectLst>
                  <a:outerShdw blurRad="38100" dist="38100" dir="2700000" algn="tl">
                    <a:srgbClr val="000000">
                      <a:alpha val="43137"/>
                    </a:srgbClr>
                  </a:outerShdw>
                </a:effectLst>
              </a:rPr>
              <a:t>零</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líng</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期</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qī</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待</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dài</a:t>
            </a:r>
            <a:r>
              <a:rPr lang="en-US" altLang="zh-CN" sz="3200" dirty="0">
                <a:effectLst>
                  <a:outerShdw blurRad="38100" dist="38100" dir="2700000" algn="tl">
                    <a:srgbClr val="000000">
                      <a:alpha val="43137"/>
                    </a:srgbClr>
                  </a:outerShdw>
                </a:effectLst>
              </a:rPr>
              <a:t>)</a:t>
            </a:r>
          </a:p>
          <a:p>
            <a:r>
              <a:rPr lang="zh-CN" altLang="en-US" sz="3200" dirty="0">
                <a:effectLst>
                  <a:outerShdw blurRad="38100" dist="38100" dir="2700000" algn="tl">
                    <a:srgbClr val="000000">
                      <a:alpha val="43137"/>
                    </a:srgbClr>
                  </a:outerShdw>
                </a:effectLst>
              </a:rPr>
              <a:t>母</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mǔ</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胎</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tāi</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单</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dān</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身</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shēn</a:t>
            </a:r>
            <a:r>
              <a:rPr lang="en-US" altLang="zh-CN" sz="3200" dirty="0">
                <a:effectLst>
                  <a:outerShdw blurRad="38100" dist="38100" dir="2700000" algn="tl">
                    <a:srgbClr val="000000">
                      <a:alpha val="43137"/>
                    </a:srgbClr>
                  </a:outerShdw>
                </a:effectLst>
              </a:rPr>
              <a:t>)</a:t>
            </a:r>
          </a:p>
          <a:p>
            <a:r>
              <a:rPr lang="zh-CN" altLang="en-US" sz="3200" dirty="0">
                <a:effectLst>
                  <a:outerShdw blurRad="38100" dist="38100" dir="2700000" algn="tl">
                    <a:srgbClr val="000000">
                      <a:alpha val="43137"/>
                    </a:srgbClr>
                  </a:outerShdw>
                </a:effectLst>
              </a:rPr>
              <a:t>看</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kàn</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对</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duì</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眼</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yǎn</a:t>
            </a:r>
            <a:r>
              <a:rPr lang="en-US" altLang="zh-CN" sz="3200" dirty="0">
                <a:effectLst>
                  <a:outerShdw blurRad="38100" dist="38100" dir="2700000" algn="tl">
                    <a:srgbClr val="000000">
                      <a:alpha val="43137"/>
                    </a:srgbClr>
                  </a:outerShdw>
                </a:effectLst>
              </a:rPr>
              <a:t>)</a:t>
            </a:r>
          </a:p>
          <a:p>
            <a:r>
              <a:rPr lang="zh-CN" altLang="en-US" sz="3200" dirty="0">
                <a:effectLst>
                  <a:outerShdw blurRad="38100" dist="38100" dir="2700000" algn="tl">
                    <a:srgbClr val="000000">
                      <a:alpha val="43137"/>
                    </a:srgbClr>
                  </a:outerShdw>
                </a:effectLst>
              </a:rPr>
              <a:t>条</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tiáo</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件</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jiàn</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计</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jì</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算</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suàn</a:t>
            </a:r>
            <a:r>
              <a:rPr lang="en-US" altLang="zh-CN" sz="3200" dirty="0">
                <a:effectLst>
                  <a:outerShdw blurRad="38100" dist="38100" dir="2700000" algn="tl">
                    <a:srgbClr val="000000">
                      <a:alpha val="43137"/>
                    </a:srgbClr>
                  </a:outerShdw>
                </a:effectLst>
              </a:rPr>
              <a:t>)</a:t>
            </a:r>
          </a:p>
          <a:p>
            <a:endParaRPr lang="en-US" altLang="zh-CN"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2309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2" end="2"/>
                                            </p:txEl>
                                          </p:spTgt>
                                        </p:tgtEl>
                                        <p:attrNameLst>
                                          <p:attrName>style.visibility</p:attrName>
                                        </p:attrNameLst>
                                      </p:cBhvr>
                                      <p:to>
                                        <p:strVal val="visible"/>
                                      </p:to>
                                    </p:set>
                                    <p:animEffect transition="in" filter="fade">
                                      <p:cBhvr>
                                        <p:cTn id="12"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blipFill dpi="0" rotWithShape="1">
            <a:blip r:embed="rId3" cstate="email">
              <a:alphaModFix amt="8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7" name="MH_SubTitle_1"/>
          <p:cNvSpPr txBox="1"/>
          <p:nvPr>
            <p:custDataLst>
              <p:tags r:id="rId1"/>
            </p:custDataLst>
          </p:nvPr>
        </p:nvSpPr>
        <p:spPr>
          <a:xfrm>
            <a:off x="628650" y="547688"/>
            <a:ext cx="4560888" cy="904875"/>
          </a:xfrm>
          <a:prstGeom prst="rect">
            <a:avLst/>
          </a:prstGeom>
          <a:noFill/>
        </p:spPr>
        <p:txBody>
          <a:bodyPr anchor="ctr"/>
          <a:lstStyle/>
          <a:p>
            <a:pPr fontAlgn="auto">
              <a:spcBef>
                <a:spcPts val="0"/>
              </a:spcBef>
              <a:spcAft>
                <a:spcPts val="0"/>
              </a:spcAft>
              <a:defRPr/>
            </a:pPr>
            <a:r>
              <a:rPr lang="en-US" altLang="zh-CN" sz="4000" dirty="0">
                <a:solidFill>
                  <a:schemeClr val="tx1">
                    <a:lumMod val="50000"/>
                    <a:lumOff val="50000"/>
                  </a:schemeClr>
                </a:solidFill>
                <a:latin typeface="Mistral" panose="03090702030407020403" pitchFamily="66" charset="0"/>
              </a:rPr>
              <a:t>Role  playing </a:t>
            </a:r>
            <a:r>
              <a:rPr lang="zh-CN" altLang="en-US" sz="4000" dirty="0">
                <a:solidFill>
                  <a:schemeClr val="tx1">
                    <a:lumMod val="50000"/>
                    <a:lumOff val="50000"/>
                  </a:schemeClr>
                </a:solidFill>
                <a:latin typeface="Mistral" panose="03090702030407020403" pitchFamily="66" charset="0"/>
              </a:rPr>
              <a:t>角色扮演</a:t>
            </a:r>
            <a:endParaRPr lang="en-US" altLang="zh-CN" sz="4000" dirty="0">
              <a:solidFill>
                <a:schemeClr val="tx1">
                  <a:lumMod val="50000"/>
                  <a:lumOff val="50000"/>
                </a:schemeClr>
              </a:solidFill>
              <a:latin typeface="Mistral" panose="03090702030407020403" pitchFamily="66" charset="0"/>
            </a:endParaRPr>
          </a:p>
        </p:txBody>
      </p:sp>
      <p:cxnSp>
        <p:nvCxnSpPr>
          <p:cNvPr id="28" name="直接连接符 27"/>
          <p:cNvCxnSpPr/>
          <p:nvPr/>
        </p:nvCxnSpPr>
        <p:spPr>
          <a:xfrm>
            <a:off x="552450" y="5492750"/>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grpSp>
        <p:nvGrpSpPr>
          <p:cNvPr id="9222" name="组合 71"/>
          <p:cNvGrpSpPr/>
          <p:nvPr/>
        </p:nvGrpSpPr>
        <p:grpSpPr bwMode="auto">
          <a:xfrm>
            <a:off x="5189538" y="6324600"/>
            <a:ext cx="1577975" cy="241300"/>
            <a:chOff x="5171650" y="6147506"/>
            <a:chExt cx="1578550" cy="240973"/>
          </a:xfrm>
        </p:grpSpPr>
        <p:sp>
          <p:nvSpPr>
            <p:cNvPr id="30" name="右大括号 28"/>
            <p:cNvSpPr/>
            <p:nvPr/>
          </p:nvSpPr>
          <p:spPr>
            <a:xfrm rot="5400000">
              <a:off x="5845987" y="5484266"/>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31" name="任意多边形 30"/>
            <p:cNvSpPr/>
            <p:nvPr/>
          </p:nvSpPr>
          <p:spPr>
            <a:xfrm>
              <a:off x="6594568" y="6147506"/>
              <a:ext cx="103225"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2" name="任意多边形 31"/>
            <p:cNvSpPr/>
            <p:nvPr/>
          </p:nvSpPr>
          <p:spPr>
            <a:xfrm flipH="1">
              <a:off x="5222469" y="6155433"/>
              <a:ext cx="90520"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9223" name="组合 75"/>
          <p:cNvGrpSpPr/>
          <p:nvPr/>
        </p:nvGrpSpPr>
        <p:grpSpPr bwMode="auto">
          <a:xfrm>
            <a:off x="5530850" y="6272213"/>
            <a:ext cx="887413" cy="311150"/>
            <a:chOff x="5513645" y="6043438"/>
            <a:chExt cx="888113" cy="363636"/>
          </a:xfrm>
        </p:grpSpPr>
        <p:sp>
          <p:nvSpPr>
            <p:cNvPr id="34" name="右大括号 25"/>
            <p:cNvSpPr/>
            <p:nvPr/>
          </p:nvSpPr>
          <p:spPr>
            <a:xfrm rot="5400000">
              <a:off x="5818022" y="5823338"/>
              <a:ext cx="28571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35" name="任意多边形 34"/>
            <p:cNvSpPr/>
            <p:nvPr/>
          </p:nvSpPr>
          <p:spPr>
            <a:xfrm rot="5400000">
              <a:off x="6299765" y="6064949"/>
              <a:ext cx="103896" cy="90558"/>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6" name="任意多边形 35"/>
            <p:cNvSpPr/>
            <p:nvPr/>
          </p:nvSpPr>
          <p:spPr>
            <a:xfrm rot="5400000" flipV="1">
              <a:off x="5505388" y="6051694"/>
              <a:ext cx="103896" cy="873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9224" name="组合 79"/>
          <p:cNvGrpSpPr/>
          <p:nvPr/>
        </p:nvGrpSpPr>
        <p:grpSpPr bwMode="auto">
          <a:xfrm flipV="1">
            <a:off x="5643563" y="6292850"/>
            <a:ext cx="674687" cy="284163"/>
            <a:chOff x="5513645" y="6043438"/>
            <a:chExt cx="888113" cy="363609"/>
          </a:xfrm>
        </p:grpSpPr>
        <p:sp>
          <p:nvSpPr>
            <p:cNvPr id="38" name="右大括号 25"/>
            <p:cNvSpPr/>
            <p:nvPr/>
          </p:nvSpPr>
          <p:spPr>
            <a:xfrm rot="5400000">
              <a:off x="5818643" y="5823932"/>
              <a:ext cx="284386" cy="881845"/>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39" name="任意多边形 38"/>
            <p:cNvSpPr/>
            <p:nvPr/>
          </p:nvSpPr>
          <p:spPr>
            <a:xfrm rot="5400000">
              <a:off x="6298762" y="6066559"/>
              <a:ext cx="103599" cy="8985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0" name="任意多边形 39"/>
            <p:cNvSpPr/>
            <p:nvPr/>
          </p:nvSpPr>
          <p:spPr>
            <a:xfrm rot="5400000" flipV="1">
              <a:off x="5505729" y="6051354"/>
              <a:ext cx="103599" cy="8776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41" name="矩形 40"/>
          <p:cNvSpPr/>
          <p:nvPr/>
        </p:nvSpPr>
        <p:spPr>
          <a:xfrm>
            <a:off x="3644900" y="5584825"/>
            <a:ext cx="4533900" cy="830263"/>
          </a:xfrm>
          <a:prstGeom prst="rect">
            <a:avLst/>
          </a:prstGeom>
        </p:spPr>
        <p:txBody>
          <a:bodyPr wrap="none">
            <a:spAutoFit/>
          </a:bodyPr>
          <a:lstStyle/>
          <a:p>
            <a:pPr algn="ctr">
              <a:defRPr/>
            </a:pPr>
            <a:r>
              <a:rPr lang="en-US" altLang="zh-CN" sz="1600" dirty="0">
                <a:solidFill>
                  <a:schemeClr val="tx1">
                    <a:lumMod val="60000"/>
                    <a:lumOff val="40000"/>
                  </a:schemeClr>
                </a:solidFill>
              </a:rPr>
              <a:t>Lorem ipsum dolor sit amet, consectetuer adipiscing</a:t>
            </a:r>
          </a:p>
          <a:p>
            <a:pPr algn="ctr">
              <a:defRPr/>
            </a:pPr>
            <a:r>
              <a:rPr lang="en-US" altLang="zh-CN" sz="1600" dirty="0">
                <a:solidFill>
                  <a:schemeClr val="tx1">
                    <a:lumMod val="60000"/>
                    <a:lumOff val="40000"/>
                  </a:schemeClr>
                </a:solidFill>
              </a:rPr>
              <a:t>Aenean commodo sit amet coligula eget dolor. </a:t>
            </a:r>
            <a:endParaRPr lang="zh-CN" altLang="en-US" sz="1600" dirty="0">
              <a:solidFill>
                <a:schemeClr val="tx1">
                  <a:lumMod val="60000"/>
                  <a:lumOff val="40000"/>
                </a:schemeClr>
              </a:solidFill>
            </a:endParaRPr>
          </a:p>
          <a:p>
            <a:pPr algn="ctr">
              <a:defRPr/>
            </a:pPr>
            <a:r>
              <a:rPr lang="en-US" altLang="zh-CN" sz="1600" dirty="0">
                <a:solidFill>
                  <a:schemeClr val="tx1">
                    <a:lumMod val="60000"/>
                    <a:lumOff val="40000"/>
                  </a:schemeClr>
                </a:solidFill>
              </a:rPr>
              <a:t> </a:t>
            </a:r>
            <a:endParaRPr lang="zh-CN" altLang="en-US" sz="1600" dirty="0">
              <a:solidFill>
                <a:schemeClr val="tx1">
                  <a:lumMod val="60000"/>
                  <a:lumOff val="40000"/>
                </a:schemeClr>
              </a:solidFill>
            </a:endParaRPr>
          </a:p>
        </p:txBody>
      </p:sp>
      <p:cxnSp>
        <p:nvCxnSpPr>
          <p:cNvPr id="42" name="直接连接符 41"/>
          <p:cNvCxnSpPr/>
          <p:nvPr/>
        </p:nvCxnSpPr>
        <p:spPr>
          <a:xfrm>
            <a:off x="552450" y="1430338"/>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A827A5C6-5E54-4AC3-89F9-2212CA6EAE89}"/>
              </a:ext>
            </a:extLst>
          </p:cNvPr>
          <p:cNvSpPr txBox="1"/>
          <p:nvPr/>
        </p:nvSpPr>
        <p:spPr>
          <a:xfrm>
            <a:off x="908372" y="1525509"/>
            <a:ext cx="10518130" cy="3816429"/>
          </a:xfrm>
          <a:prstGeom prst="rect">
            <a:avLst/>
          </a:prstGeom>
          <a:noFill/>
        </p:spPr>
        <p:txBody>
          <a:bodyPr wrap="square" rtlCol="0">
            <a:spAutoFit/>
          </a:bodyPr>
          <a:lstStyle/>
          <a:p>
            <a:r>
              <a:rPr lang="en-US" altLang="zh-TW" sz="2200" dirty="0"/>
              <a:t>A: </a:t>
            </a:r>
            <a:r>
              <a:rPr lang="zh-TW" altLang="en-US" sz="2200" dirty="0"/>
              <a:t>老王，怎麽在這看到你呀！</a:t>
            </a:r>
          </a:p>
          <a:p>
            <a:r>
              <a:rPr lang="en-US" altLang="zh-TW" sz="2200" dirty="0"/>
              <a:t>B: </a:t>
            </a:r>
            <a:r>
              <a:rPr lang="zh-TW" altLang="en-US" sz="2200" dirty="0"/>
              <a:t>是啊，閨女今年都三十好幾了還母胎單身。我和她媽托親戚朋友給她介紹對象，結果沒看對眼，回來嚷著說大不了就“不婚主義”，嚇得我和她媽趕緊來咱們小區公園看看有沒有合適條件的對象。哎，你說現在的姑娘動不動就想不開。</a:t>
            </a:r>
          </a:p>
          <a:p>
            <a:r>
              <a:rPr lang="en-US" altLang="zh-TW" sz="2200" dirty="0"/>
              <a:t>A: </a:t>
            </a:r>
            <a:r>
              <a:rPr lang="zh-TW" altLang="en-US" sz="2200" dirty="0"/>
              <a:t>哎，不婚主義總好過閃婚吧， 閃婚太不靠譜了。老李的閨女倒是閃婚了，可結婚不到幾個月就鬧離婚</a:t>
            </a:r>
          </a:p>
          <a:p>
            <a:r>
              <a:rPr lang="en-US" altLang="zh-TW" sz="2200" dirty="0"/>
              <a:t>B: </a:t>
            </a:r>
            <a:r>
              <a:rPr lang="zh-TW" altLang="en-US" sz="2200" dirty="0"/>
              <a:t>要這麽說，那些結婚了不生孩子的豈不是更氣人？我們現在也到了含饴弄孫的年紀了，偏偏弄什麽丁克一族。孩子是啃老族也就罷了，丁克是阻礙人類社會發展呀！</a:t>
            </a:r>
          </a:p>
          <a:p>
            <a:r>
              <a:rPr lang="en-US" altLang="zh-TW" sz="2200" dirty="0"/>
              <a:t>A: </a:t>
            </a:r>
            <a:r>
              <a:rPr lang="zh-TW" altLang="en-US" sz="2200" dirty="0"/>
              <a:t>對對對，所以呀，我今天都想好了，給我女兒找個踏實負責的對象，房子我家有兩套在同一個小區，送一套給他們住，我們也可以幫忙帶孩子。</a:t>
            </a:r>
          </a:p>
          <a:p>
            <a:r>
              <a:rPr lang="en-US" altLang="zh-TW" sz="2200" dirty="0"/>
              <a:t>B</a:t>
            </a:r>
            <a:r>
              <a:rPr lang="zh-TW" altLang="en-US" sz="2200" dirty="0"/>
              <a:t>：這樣安排好啊，說到這，我家兒子現在也沒著落呢，要不你考慮考慮我家孩子？</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4581C00-E95C-42A1-83A3-71C7F35A07F1}"/>
              </a:ext>
            </a:extLst>
          </p:cNvPr>
          <p:cNvPicPr>
            <a:picLocks noChangeAspect="1"/>
          </p:cNvPicPr>
          <p:nvPr/>
        </p:nvPicPr>
        <p:blipFill>
          <a:blip r:embed="rId4"/>
          <a:stretch>
            <a:fillRect/>
          </a:stretch>
        </p:blipFill>
        <p:spPr>
          <a:xfrm>
            <a:off x="0" y="0"/>
            <a:ext cx="12192000" cy="6857999"/>
          </a:xfrm>
          <a:prstGeom prst="rect">
            <a:avLst/>
          </a:prstGeom>
        </p:spPr>
      </p:pic>
      <p:sp>
        <p:nvSpPr>
          <p:cNvPr id="34" name="MH_Text_1"/>
          <p:cNvSpPr>
            <a:spLocks noChangeArrowheads="1"/>
          </p:cNvSpPr>
          <p:nvPr>
            <p:custDataLst>
              <p:tags r:id="rId1"/>
            </p:custDataLst>
          </p:nvPr>
        </p:nvSpPr>
        <p:spPr bwMode="auto">
          <a:xfrm>
            <a:off x="1552575" y="1660525"/>
            <a:ext cx="44577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lnSpc>
                <a:spcPct val="150000"/>
              </a:lnSpc>
              <a:defRPr/>
            </a:pPr>
            <a:endParaRPr lang="zh-CN" altLang="en-US" sz="1400" dirty="0">
              <a:solidFill>
                <a:schemeClr val="tx1">
                  <a:lumMod val="65000"/>
                  <a:lumOff val="35000"/>
                </a:schemeClr>
              </a:solidFill>
              <a:latin typeface="+mn-lt"/>
              <a:ea typeface="+mn-ea"/>
            </a:endParaRPr>
          </a:p>
        </p:txBody>
      </p:sp>
      <p:sp>
        <p:nvSpPr>
          <p:cNvPr id="6" name="MH_SubTitle_1"/>
          <p:cNvSpPr txBox="1"/>
          <p:nvPr>
            <p:custDataLst>
              <p:tags r:id="rId2"/>
            </p:custDataLst>
          </p:nvPr>
        </p:nvSpPr>
        <p:spPr>
          <a:xfrm>
            <a:off x="775653" y="522289"/>
            <a:ext cx="3919855" cy="904875"/>
          </a:xfrm>
          <a:prstGeom prst="rect">
            <a:avLst/>
          </a:prstGeom>
          <a:noFill/>
        </p:spPr>
        <p:txBody>
          <a:bodyPr anchor="ctr"/>
          <a:lstStyle/>
          <a:p>
            <a:pPr fontAlgn="auto">
              <a:spcBef>
                <a:spcPts val="0"/>
              </a:spcBef>
              <a:spcAft>
                <a:spcPts val="0"/>
              </a:spcAft>
              <a:defRPr/>
            </a:pPr>
            <a:r>
              <a:rPr lang="en-US" altLang="zh-CN" sz="4000" dirty="0">
                <a:solidFill>
                  <a:schemeClr val="tx1">
                    <a:lumMod val="50000"/>
                    <a:lumOff val="50000"/>
                  </a:schemeClr>
                </a:solidFill>
                <a:latin typeface="Mistral" panose="03090702030407020403" pitchFamily="66" charset="0"/>
              </a:rPr>
              <a:t>Watch video</a:t>
            </a:r>
            <a:endParaRPr lang="zh-CN" altLang="en-US" sz="4000" dirty="0">
              <a:solidFill>
                <a:schemeClr val="tx1">
                  <a:lumMod val="50000"/>
                  <a:lumOff val="50000"/>
                </a:schemeClr>
              </a:solidFill>
              <a:latin typeface="Mistral" panose="03090702030407020403" pitchFamily="66" charset="0"/>
            </a:endParaRPr>
          </a:p>
        </p:txBody>
      </p:sp>
      <p:cxnSp>
        <p:nvCxnSpPr>
          <p:cNvPr id="7" name="直接连接符 6"/>
          <p:cNvCxnSpPr/>
          <p:nvPr/>
        </p:nvCxnSpPr>
        <p:spPr>
          <a:xfrm>
            <a:off x="552450" y="5705475"/>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grpSp>
        <p:nvGrpSpPr>
          <p:cNvPr id="18440" name="组合 71"/>
          <p:cNvGrpSpPr/>
          <p:nvPr/>
        </p:nvGrpSpPr>
        <p:grpSpPr bwMode="auto">
          <a:xfrm>
            <a:off x="5189538" y="6492875"/>
            <a:ext cx="1577975" cy="241300"/>
            <a:chOff x="5171650" y="6147506"/>
            <a:chExt cx="1578550" cy="240973"/>
          </a:xfrm>
        </p:grpSpPr>
        <p:sp>
          <p:nvSpPr>
            <p:cNvPr id="9" name="右大括号 28"/>
            <p:cNvSpPr/>
            <p:nvPr/>
          </p:nvSpPr>
          <p:spPr>
            <a:xfrm rot="5400000">
              <a:off x="5845987" y="5484266"/>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0" name="任意多边形 9"/>
            <p:cNvSpPr/>
            <p:nvPr/>
          </p:nvSpPr>
          <p:spPr>
            <a:xfrm>
              <a:off x="6594568" y="6147506"/>
              <a:ext cx="103225"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任意多边形 10"/>
            <p:cNvSpPr/>
            <p:nvPr/>
          </p:nvSpPr>
          <p:spPr>
            <a:xfrm flipH="1">
              <a:off x="5222469" y="6155433"/>
              <a:ext cx="90520"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1" name="组合 75"/>
          <p:cNvGrpSpPr/>
          <p:nvPr/>
        </p:nvGrpSpPr>
        <p:grpSpPr bwMode="auto">
          <a:xfrm>
            <a:off x="5540375" y="6443663"/>
            <a:ext cx="887413" cy="311150"/>
            <a:chOff x="5513645" y="6043438"/>
            <a:chExt cx="888113" cy="363636"/>
          </a:xfrm>
        </p:grpSpPr>
        <p:sp>
          <p:nvSpPr>
            <p:cNvPr id="13" name="右大括号 25"/>
            <p:cNvSpPr/>
            <p:nvPr/>
          </p:nvSpPr>
          <p:spPr>
            <a:xfrm rot="5400000">
              <a:off x="5818022" y="5823338"/>
              <a:ext cx="28571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4" name="任意多边形 13"/>
            <p:cNvSpPr/>
            <p:nvPr/>
          </p:nvSpPr>
          <p:spPr>
            <a:xfrm rot="5400000">
              <a:off x="6299765" y="6064949"/>
              <a:ext cx="103896" cy="90558"/>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任意多边形 14"/>
            <p:cNvSpPr/>
            <p:nvPr/>
          </p:nvSpPr>
          <p:spPr>
            <a:xfrm rot="5400000" flipV="1">
              <a:off x="5505388" y="6051694"/>
              <a:ext cx="103896" cy="873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2" name="组合 79"/>
          <p:cNvGrpSpPr/>
          <p:nvPr/>
        </p:nvGrpSpPr>
        <p:grpSpPr bwMode="auto">
          <a:xfrm flipV="1">
            <a:off x="5643563" y="6461125"/>
            <a:ext cx="674687" cy="284163"/>
            <a:chOff x="5513645" y="6043438"/>
            <a:chExt cx="888113" cy="363609"/>
          </a:xfrm>
        </p:grpSpPr>
        <p:sp>
          <p:nvSpPr>
            <p:cNvPr id="17" name="右大括号 25"/>
            <p:cNvSpPr/>
            <p:nvPr/>
          </p:nvSpPr>
          <p:spPr>
            <a:xfrm rot="5400000">
              <a:off x="5818643" y="5823932"/>
              <a:ext cx="284386" cy="881845"/>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8" name="任意多边形 17"/>
            <p:cNvSpPr/>
            <p:nvPr/>
          </p:nvSpPr>
          <p:spPr>
            <a:xfrm rot="5400000">
              <a:off x="6298762" y="6066559"/>
              <a:ext cx="103599" cy="8985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任意多边形 18"/>
            <p:cNvSpPr/>
            <p:nvPr/>
          </p:nvSpPr>
          <p:spPr>
            <a:xfrm rot="5400000" flipV="1">
              <a:off x="5505729" y="6051354"/>
              <a:ext cx="103599" cy="8776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0" name="矩形 19"/>
          <p:cNvSpPr/>
          <p:nvPr/>
        </p:nvSpPr>
        <p:spPr>
          <a:xfrm>
            <a:off x="3913188" y="5753100"/>
            <a:ext cx="3997325" cy="523875"/>
          </a:xfrm>
          <a:prstGeom prst="rect">
            <a:avLst/>
          </a:prstGeom>
        </p:spPr>
        <p:txBody>
          <a:bodyPr wrap="none">
            <a:spAutoFit/>
          </a:bodyPr>
          <a:lstStyle/>
          <a:p>
            <a:pPr algn="ctr">
              <a:defRPr/>
            </a:pPr>
            <a:r>
              <a:rPr lang="en-US" altLang="zh-CN" sz="1400" dirty="0">
                <a:solidFill>
                  <a:schemeClr val="tx1">
                    <a:lumMod val="60000"/>
                    <a:lumOff val="40000"/>
                  </a:schemeClr>
                </a:solidFill>
              </a:rPr>
              <a:t>Lorem ipsum dolor sit amet, consectetuer adipiscing</a:t>
            </a:r>
          </a:p>
          <a:p>
            <a:pPr algn="ctr">
              <a:defRPr/>
            </a:pPr>
            <a:r>
              <a:rPr lang="en-US" altLang="zh-CN" sz="1400" dirty="0">
                <a:solidFill>
                  <a:schemeClr val="tx1">
                    <a:lumMod val="60000"/>
                    <a:lumOff val="40000"/>
                  </a:schemeClr>
                </a:solidFill>
              </a:rPr>
              <a:t>Aenean commodo sit amet coligula eget dolor. </a:t>
            </a:r>
            <a:endParaRPr lang="zh-CN" altLang="en-US" sz="1400" dirty="0">
              <a:solidFill>
                <a:schemeClr val="tx1">
                  <a:lumMod val="60000"/>
                  <a:lumOff val="40000"/>
                </a:schemeClr>
              </a:solidFill>
            </a:endParaRPr>
          </a:p>
        </p:txBody>
      </p:sp>
      <p:cxnSp>
        <p:nvCxnSpPr>
          <p:cNvPr id="21" name="直接连接符 20"/>
          <p:cNvCxnSpPr/>
          <p:nvPr/>
        </p:nvCxnSpPr>
        <p:spPr>
          <a:xfrm>
            <a:off x="552450" y="1430338"/>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81A158E4-858A-4C65-89E4-DF84B41A8021}"/>
              </a:ext>
            </a:extLst>
          </p:cNvPr>
          <p:cNvPicPr>
            <a:picLocks noChangeAspect="1"/>
          </p:cNvPicPr>
          <p:nvPr/>
        </p:nvPicPr>
        <p:blipFill>
          <a:blip r:embed="rId5"/>
          <a:stretch>
            <a:fillRect/>
          </a:stretch>
        </p:blipFill>
        <p:spPr>
          <a:xfrm>
            <a:off x="1688572" y="1410403"/>
            <a:ext cx="8199707" cy="4115684"/>
          </a:xfrm>
          <a:prstGeom prst="rect">
            <a:avLst/>
          </a:prstGeom>
        </p:spPr>
      </p:pic>
      <p:sp>
        <p:nvSpPr>
          <p:cNvPr id="8" name="矩形 7">
            <a:extLst>
              <a:ext uri="{FF2B5EF4-FFF2-40B4-BE49-F238E27FC236}">
                <a16:creationId xmlns:a16="http://schemas.microsoft.com/office/drawing/2014/main" id="{8A000CD9-69D5-4A27-A308-2A142B23ED98}"/>
              </a:ext>
            </a:extLst>
          </p:cNvPr>
          <p:cNvSpPr/>
          <p:nvPr/>
        </p:nvSpPr>
        <p:spPr>
          <a:xfrm>
            <a:off x="3003143" y="5482707"/>
            <a:ext cx="5570564" cy="369332"/>
          </a:xfrm>
          <a:prstGeom prst="rect">
            <a:avLst/>
          </a:prstGeom>
        </p:spPr>
        <p:txBody>
          <a:bodyPr wrap="none">
            <a:spAutoFit/>
          </a:bodyPr>
          <a:lstStyle/>
          <a:p>
            <a:r>
              <a:rPr lang="en-US" altLang="zh-CN" dirty="0">
                <a:hlinkClick r:id="rId6"/>
              </a:rPr>
              <a:t>https://www.youtube.com/watch?v=jQpPvpY3ZF8&amp;t=10s</a:t>
            </a:r>
            <a:endParaRPr lang="en-US" altLang="zh-CN" dirty="0"/>
          </a:p>
        </p:txBody>
      </p:sp>
    </p:spTree>
    <p:extLst>
      <p:ext uri="{BB962C8B-B14F-4D97-AF65-F5344CB8AC3E}">
        <p14:creationId xmlns:p14="http://schemas.microsoft.com/office/powerpoint/2010/main" val="598372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8575"/>
            <a:ext cx="12192000" cy="6858000"/>
          </a:xfrm>
          <a:prstGeom prst="rect">
            <a:avLst/>
          </a:prstGeom>
          <a:blipFill dpi="0" rotWithShape="1">
            <a:blip r:embed="rId4"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34" name="MH_Text_1"/>
          <p:cNvSpPr>
            <a:spLocks noChangeArrowheads="1"/>
          </p:cNvSpPr>
          <p:nvPr>
            <p:custDataLst>
              <p:tags r:id="rId1"/>
            </p:custDataLst>
          </p:nvPr>
        </p:nvSpPr>
        <p:spPr bwMode="auto">
          <a:xfrm>
            <a:off x="1552575" y="1660525"/>
            <a:ext cx="44577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lnSpc>
                <a:spcPct val="150000"/>
              </a:lnSpc>
              <a:defRPr/>
            </a:pPr>
            <a:endParaRPr lang="zh-CN" altLang="en-US" sz="1400" dirty="0">
              <a:solidFill>
                <a:schemeClr val="tx1">
                  <a:lumMod val="65000"/>
                  <a:lumOff val="35000"/>
                </a:schemeClr>
              </a:solidFill>
              <a:latin typeface="+mn-lt"/>
              <a:ea typeface="+mn-ea"/>
            </a:endParaRPr>
          </a:p>
        </p:txBody>
      </p:sp>
      <p:sp>
        <p:nvSpPr>
          <p:cNvPr id="6" name="MH_SubTitle_1"/>
          <p:cNvSpPr txBox="1"/>
          <p:nvPr>
            <p:custDataLst>
              <p:tags r:id="rId2"/>
            </p:custDataLst>
          </p:nvPr>
        </p:nvSpPr>
        <p:spPr>
          <a:xfrm>
            <a:off x="775653" y="522289"/>
            <a:ext cx="3919855" cy="904875"/>
          </a:xfrm>
          <a:prstGeom prst="rect">
            <a:avLst/>
          </a:prstGeom>
          <a:noFill/>
        </p:spPr>
        <p:txBody>
          <a:bodyPr anchor="ctr"/>
          <a:lstStyle/>
          <a:p>
            <a:pPr fontAlgn="auto">
              <a:spcBef>
                <a:spcPts val="0"/>
              </a:spcBef>
              <a:spcAft>
                <a:spcPts val="0"/>
              </a:spcAft>
              <a:defRPr/>
            </a:pPr>
            <a:r>
              <a:rPr lang="en-US" altLang="zh-CN" sz="4000" dirty="0">
                <a:solidFill>
                  <a:schemeClr val="tx1">
                    <a:lumMod val="50000"/>
                    <a:lumOff val="50000"/>
                  </a:schemeClr>
                </a:solidFill>
                <a:latin typeface="Mistral" panose="03090702030407020403" pitchFamily="66" charset="0"/>
              </a:rPr>
              <a:t>Key words </a:t>
            </a:r>
            <a:r>
              <a:rPr lang="zh-CN" altLang="en-US" sz="4000" dirty="0">
                <a:solidFill>
                  <a:schemeClr val="tx1">
                    <a:lumMod val="50000"/>
                    <a:lumOff val="50000"/>
                  </a:schemeClr>
                </a:solidFill>
                <a:latin typeface="Mistral" panose="03090702030407020403" pitchFamily="66" charset="0"/>
              </a:rPr>
              <a:t>關鍵詞</a:t>
            </a:r>
          </a:p>
        </p:txBody>
      </p:sp>
      <p:cxnSp>
        <p:nvCxnSpPr>
          <p:cNvPr id="7" name="直接连接符 6"/>
          <p:cNvCxnSpPr/>
          <p:nvPr/>
        </p:nvCxnSpPr>
        <p:spPr>
          <a:xfrm>
            <a:off x="552450" y="5705475"/>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grpSp>
        <p:nvGrpSpPr>
          <p:cNvPr id="18440" name="组合 71"/>
          <p:cNvGrpSpPr/>
          <p:nvPr/>
        </p:nvGrpSpPr>
        <p:grpSpPr bwMode="auto">
          <a:xfrm>
            <a:off x="5189538" y="6492875"/>
            <a:ext cx="1577975" cy="241300"/>
            <a:chOff x="5171650" y="6147506"/>
            <a:chExt cx="1578550" cy="240973"/>
          </a:xfrm>
        </p:grpSpPr>
        <p:sp>
          <p:nvSpPr>
            <p:cNvPr id="9" name="右大括号 28"/>
            <p:cNvSpPr/>
            <p:nvPr/>
          </p:nvSpPr>
          <p:spPr>
            <a:xfrm rot="5400000">
              <a:off x="5845987" y="5484266"/>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0" name="任意多边形 9"/>
            <p:cNvSpPr/>
            <p:nvPr/>
          </p:nvSpPr>
          <p:spPr>
            <a:xfrm>
              <a:off x="6594568" y="6147506"/>
              <a:ext cx="103225"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任意多边形 10"/>
            <p:cNvSpPr/>
            <p:nvPr/>
          </p:nvSpPr>
          <p:spPr>
            <a:xfrm flipH="1">
              <a:off x="5222469" y="6155433"/>
              <a:ext cx="90520"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1" name="组合 75"/>
          <p:cNvGrpSpPr/>
          <p:nvPr/>
        </p:nvGrpSpPr>
        <p:grpSpPr bwMode="auto">
          <a:xfrm>
            <a:off x="5540375" y="6443663"/>
            <a:ext cx="887413" cy="311150"/>
            <a:chOff x="5513645" y="6043438"/>
            <a:chExt cx="888113" cy="363636"/>
          </a:xfrm>
        </p:grpSpPr>
        <p:sp>
          <p:nvSpPr>
            <p:cNvPr id="13" name="右大括号 25"/>
            <p:cNvSpPr/>
            <p:nvPr/>
          </p:nvSpPr>
          <p:spPr>
            <a:xfrm rot="5400000">
              <a:off x="5818022" y="5823338"/>
              <a:ext cx="28571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4" name="任意多边形 13"/>
            <p:cNvSpPr/>
            <p:nvPr/>
          </p:nvSpPr>
          <p:spPr>
            <a:xfrm rot="5400000">
              <a:off x="6299765" y="6064949"/>
              <a:ext cx="103896" cy="90558"/>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任意多边形 14"/>
            <p:cNvSpPr/>
            <p:nvPr/>
          </p:nvSpPr>
          <p:spPr>
            <a:xfrm rot="5400000" flipV="1">
              <a:off x="5505388" y="6051694"/>
              <a:ext cx="103896" cy="873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2" name="组合 79"/>
          <p:cNvGrpSpPr/>
          <p:nvPr/>
        </p:nvGrpSpPr>
        <p:grpSpPr bwMode="auto">
          <a:xfrm flipV="1">
            <a:off x="5643563" y="6461125"/>
            <a:ext cx="674687" cy="284163"/>
            <a:chOff x="5513645" y="6043438"/>
            <a:chExt cx="888113" cy="363609"/>
          </a:xfrm>
        </p:grpSpPr>
        <p:sp>
          <p:nvSpPr>
            <p:cNvPr id="17" name="右大括号 25"/>
            <p:cNvSpPr/>
            <p:nvPr/>
          </p:nvSpPr>
          <p:spPr>
            <a:xfrm rot="5400000">
              <a:off x="5818643" y="5823932"/>
              <a:ext cx="284386" cy="881845"/>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8" name="任意多边形 17"/>
            <p:cNvSpPr/>
            <p:nvPr/>
          </p:nvSpPr>
          <p:spPr>
            <a:xfrm rot="5400000">
              <a:off x="6298762" y="6066559"/>
              <a:ext cx="103599" cy="8985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任意多边形 18"/>
            <p:cNvSpPr/>
            <p:nvPr/>
          </p:nvSpPr>
          <p:spPr>
            <a:xfrm rot="5400000" flipV="1">
              <a:off x="5505729" y="6051354"/>
              <a:ext cx="103599" cy="8776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0" name="矩形 19"/>
          <p:cNvSpPr/>
          <p:nvPr/>
        </p:nvSpPr>
        <p:spPr>
          <a:xfrm>
            <a:off x="3913188" y="5753100"/>
            <a:ext cx="3997325" cy="523875"/>
          </a:xfrm>
          <a:prstGeom prst="rect">
            <a:avLst/>
          </a:prstGeom>
        </p:spPr>
        <p:txBody>
          <a:bodyPr wrap="none">
            <a:spAutoFit/>
          </a:bodyPr>
          <a:lstStyle/>
          <a:p>
            <a:pPr algn="ctr">
              <a:defRPr/>
            </a:pPr>
            <a:r>
              <a:rPr lang="en-US" altLang="zh-CN" sz="1400" dirty="0">
                <a:solidFill>
                  <a:schemeClr val="tx1">
                    <a:lumMod val="60000"/>
                    <a:lumOff val="40000"/>
                  </a:schemeClr>
                </a:solidFill>
              </a:rPr>
              <a:t>Lorem ipsum dolor sit amet, consectetuer adipiscing</a:t>
            </a:r>
          </a:p>
          <a:p>
            <a:pPr algn="ctr">
              <a:defRPr/>
            </a:pPr>
            <a:r>
              <a:rPr lang="en-US" altLang="zh-CN" sz="1400" dirty="0">
                <a:solidFill>
                  <a:schemeClr val="tx1">
                    <a:lumMod val="60000"/>
                    <a:lumOff val="40000"/>
                  </a:schemeClr>
                </a:solidFill>
              </a:rPr>
              <a:t>Aenean commodo sit amet coligula eget dolor. </a:t>
            </a:r>
            <a:endParaRPr lang="zh-CN" altLang="en-US" sz="1400" dirty="0">
              <a:solidFill>
                <a:schemeClr val="tx1">
                  <a:lumMod val="60000"/>
                  <a:lumOff val="40000"/>
                </a:schemeClr>
              </a:solidFill>
            </a:endParaRPr>
          </a:p>
        </p:txBody>
      </p:sp>
      <p:cxnSp>
        <p:nvCxnSpPr>
          <p:cNvPr id="21" name="直接连接符 20"/>
          <p:cNvCxnSpPr/>
          <p:nvPr/>
        </p:nvCxnSpPr>
        <p:spPr>
          <a:xfrm>
            <a:off x="552450" y="1430338"/>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E534C3CF-EC8B-4DAC-9C69-5C44BFD2AECF}"/>
              </a:ext>
            </a:extLst>
          </p:cNvPr>
          <p:cNvSpPr txBox="1"/>
          <p:nvPr/>
        </p:nvSpPr>
        <p:spPr>
          <a:xfrm>
            <a:off x="775654" y="1600738"/>
            <a:ext cx="5647372" cy="3293209"/>
          </a:xfrm>
          <a:prstGeom prst="rect">
            <a:avLst/>
          </a:prstGeom>
          <a:noFill/>
        </p:spPr>
        <p:txBody>
          <a:bodyPr wrap="square" rtlCol="0">
            <a:spAutoFit/>
          </a:bodyPr>
          <a:lstStyle/>
          <a:p>
            <a:r>
              <a:rPr lang="zh-CN" altLang="en-US" sz="3200" dirty="0">
                <a:effectLst>
                  <a:outerShdw blurRad="38100" dist="38100" dir="2700000" algn="tl">
                    <a:srgbClr val="000000">
                      <a:alpha val="43137"/>
                    </a:srgbClr>
                  </a:outerShdw>
                </a:effectLst>
              </a:rPr>
              <a:t>婚</a:t>
            </a:r>
            <a:r>
              <a:rPr lang="en-US" altLang="zh-CN" sz="3200" dirty="0">
                <a:effectLst>
                  <a:outerShdw blurRad="38100" dist="38100" dir="2700000" algn="tl">
                    <a:srgbClr val="000000">
                      <a:alpha val="43137"/>
                    </a:srgbClr>
                  </a:outerShdw>
                </a:effectLst>
              </a:rPr>
              <a:t>(</a:t>
            </a:r>
            <a:r>
              <a:rPr lang="en-US" altLang="zh-TW" sz="3200" dirty="0" err="1">
                <a:effectLst>
                  <a:outerShdw blurRad="38100" dist="38100" dir="2700000" algn="tl">
                    <a:srgbClr val="000000">
                      <a:alpha val="43137"/>
                    </a:srgbClr>
                  </a:outerShdw>
                </a:effectLst>
              </a:rPr>
              <a:t>hūn</a:t>
            </a:r>
            <a:r>
              <a:rPr lang="en-US" altLang="zh-TW"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介</a:t>
            </a:r>
            <a:r>
              <a:rPr lang="en-US" altLang="zh-CN" sz="3200" dirty="0">
                <a:effectLst>
                  <a:outerShdw blurRad="38100" dist="38100" dir="2700000" algn="tl">
                    <a:srgbClr val="000000">
                      <a:alpha val="43137"/>
                    </a:srgbClr>
                  </a:outerShdw>
                </a:effectLst>
              </a:rPr>
              <a:t>(</a:t>
            </a:r>
            <a:r>
              <a:rPr lang="en-US" altLang="zh-TW" sz="3200" dirty="0" err="1">
                <a:effectLst>
                  <a:outerShdw blurRad="38100" dist="38100" dir="2700000" algn="tl">
                    <a:srgbClr val="000000">
                      <a:alpha val="43137"/>
                    </a:srgbClr>
                  </a:outerShdw>
                </a:effectLst>
              </a:rPr>
              <a:t>jiè</a:t>
            </a:r>
            <a:r>
              <a:rPr lang="en-US" altLang="zh-TW"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公司</a:t>
            </a:r>
            <a:r>
              <a:rPr lang="en-US" altLang="zh-CN" sz="3200" dirty="0">
                <a:effectLst>
                  <a:outerShdw blurRad="38100" dist="38100" dir="2700000" algn="tl">
                    <a:srgbClr val="000000">
                      <a:alpha val="43137"/>
                    </a:srgbClr>
                  </a:outerShdw>
                </a:effectLst>
              </a:rPr>
              <a:t>(</a:t>
            </a:r>
            <a:r>
              <a:rPr lang="en-US" altLang="zh-TW" sz="3200" dirty="0" err="1">
                <a:effectLst>
                  <a:outerShdw blurRad="38100" dist="38100" dir="2700000" algn="tl">
                    <a:srgbClr val="000000">
                      <a:alpha val="43137"/>
                    </a:srgbClr>
                  </a:outerShdw>
                </a:effectLst>
              </a:rPr>
              <a:t>gōngsī</a:t>
            </a:r>
            <a:r>
              <a:rPr lang="en-US" altLang="zh-TW" sz="3200" dirty="0">
                <a:effectLst>
                  <a:outerShdw blurRad="38100" dist="38100" dir="2700000" algn="tl">
                    <a:srgbClr val="000000">
                      <a:alpha val="43137"/>
                    </a:srgbClr>
                  </a:outerShdw>
                </a:effectLst>
              </a:rPr>
              <a:t>)</a:t>
            </a:r>
          </a:p>
          <a:p>
            <a:r>
              <a:rPr lang="zh-CN" altLang="en-US" sz="3200" dirty="0">
                <a:effectLst>
                  <a:outerShdw blurRad="38100" dist="38100" dir="2700000" algn="tl">
                    <a:srgbClr val="000000">
                      <a:alpha val="43137"/>
                    </a:srgbClr>
                  </a:outerShdw>
                </a:effectLst>
              </a:rPr>
              <a:t>搞</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gǎo</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對</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duì</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象</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xiàng</a:t>
            </a:r>
            <a:r>
              <a:rPr lang="en-US" altLang="zh-CN" sz="3200" dirty="0">
                <a:effectLst>
                  <a:outerShdw blurRad="38100" dist="38100" dir="2700000" algn="tl">
                    <a:srgbClr val="000000">
                      <a:alpha val="43137"/>
                    </a:srgbClr>
                  </a:outerShdw>
                </a:effectLst>
              </a:rPr>
              <a:t>)</a:t>
            </a:r>
          </a:p>
          <a:p>
            <a:r>
              <a:rPr lang="zh-CN" altLang="en-US" sz="3200" dirty="0">
                <a:effectLst>
                  <a:outerShdw blurRad="38100" dist="38100" dir="2700000" algn="tl">
                    <a:srgbClr val="000000">
                      <a:alpha val="43137"/>
                    </a:srgbClr>
                  </a:outerShdw>
                </a:effectLst>
              </a:rPr>
              <a:t>蹭</a:t>
            </a:r>
            <a:r>
              <a:rPr lang="en-US" altLang="zh-CN" sz="3200" dirty="0">
                <a:effectLst>
                  <a:outerShdw blurRad="38100" dist="38100" dir="2700000" algn="tl">
                    <a:srgbClr val="000000">
                      <a:alpha val="43137"/>
                    </a:srgbClr>
                  </a:outerShdw>
                </a:effectLst>
              </a:rPr>
              <a:t>(</a:t>
            </a:r>
            <a:r>
              <a:rPr lang="en-US" altLang="zh-TW" sz="3200" dirty="0" err="1">
                <a:effectLst>
                  <a:outerShdw blurRad="38100" dist="38100" dir="2700000" algn="tl">
                    <a:srgbClr val="000000">
                      <a:alpha val="43137"/>
                    </a:srgbClr>
                  </a:outerShdw>
                </a:effectLst>
              </a:rPr>
              <a:t>cèng</a:t>
            </a:r>
            <a:r>
              <a:rPr lang="en-US" altLang="zh-TW"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飯</a:t>
            </a:r>
            <a:r>
              <a:rPr lang="en-US" altLang="zh-CN" sz="3200" dirty="0">
                <a:effectLst>
                  <a:outerShdw blurRad="38100" dist="38100" dir="2700000" algn="tl">
                    <a:srgbClr val="000000">
                      <a:alpha val="43137"/>
                    </a:srgbClr>
                  </a:outerShdw>
                </a:effectLst>
              </a:rPr>
              <a:t>(</a:t>
            </a:r>
            <a:r>
              <a:rPr lang="en-US" altLang="zh-TW" sz="3200" dirty="0" err="1">
                <a:effectLst>
                  <a:outerShdw blurRad="38100" dist="38100" dir="2700000" algn="tl">
                    <a:srgbClr val="000000">
                      <a:alpha val="43137"/>
                    </a:srgbClr>
                  </a:outerShdw>
                </a:effectLst>
              </a:rPr>
              <a:t>fàn</a:t>
            </a:r>
            <a:r>
              <a:rPr lang="en-US" altLang="zh-TW" sz="3200" dirty="0">
                <a:effectLst>
                  <a:outerShdw blurRad="38100" dist="38100" dir="2700000" algn="tl">
                    <a:srgbClr val="000000">
                      <a:alpha val="43137"/>
                    </a:srgbClr>
                  </a:outerShdw>
                </a:effectLst>
              </a:rPr>
              <a:t>)</a:t>
            </a:r>
          </a:p>
          <a:p>
            <a:r>
              <a:rPr lang="zh-CN" altLang="en-US" sz="3200" dirty="0">
                <a:effectLst>
                  <a:outerShdw blurRad="38100" dist="38100" dir="2700000" algn="tl">
                    <a:srgbClr val="000000">
                      <a:alpha val="43137"/>
                    </a:srgbClr>
                  </a:outerShdw>
                </a:effectLst>
              </a:rPr>
              <a:t>蹭</a:t>
            </a:r>
            <a:r>
              <a:rPr lang="en-US" altLang="zh-CN" sz="3200" dirty="0">
                <a:effectLst>
                  <a:outerShdw blurRad="38100" dist="38100" dir="2700000" algn="tl">
                    <a:srgbClr val="000000">
                      <a:alpha val="43137"/>
                    </a:srgbClr>
                  </a:outerShdw>
                </a:effectLst>
              </a:rPr>
              <a:t>(</a:t>
            </a:r>
            <a:r>
              <a:rPr lang="en-US" altLang="zh-TW" sz="3200" dirty="0" err="1">
                <a:effectLst>
                  <a:outerShdw blurRad="38100" dist="38100" dir="2700000" algn="tl">
                    <a:srgbClr val="000000">
                      <a:alpha val="43137"/>
                    </a:srgbClr>
                  </a:outerShdw>
                </a:effectLst>
              </a:rPr>
              <a:t>cèng</a:t>
            </a:r>
            <a:r>
              <a:rPr lang="en-US" altLang="zh-TW"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吃</a:t>
            </a:r>
            <a:r>
              <a:rPr lang="en-US" altLang="zh-CN" sz="3200" dirty="0">
                <a:effectLst>
                  <a:outerShdw blurRad="38100" dist="38100" dir="2700000" algn="tl">
                    <a:srgbClr val="000000">
                      <a:alpha val="43137"/>
                    </a:srgbClr>
                  </a:outerShdw>
                </a:effectLst>
              </a:rPr>
              <a:t>(</a:t>
            </a:r>
            <a:r>
              <a:rPr lang="en-US" altLang="zh-TW" sz="3200" dirty="0" err="1">
                <a:effectLst>
                  <a:outerShdw blurRad="38100" dist="38100" dir="2700000" algn="tl">
                    <a:srgbClr val="000000">
                      <a:alpha val="43137"/>
                    </a:srgbClr>
                  </a:outerShdw>
                </a:effectLst>
              </a:rPr>
              <a:t>chī</a:t>
            </a:r>
            <a:r>
              <a:rPr lang="en-US" altLang="zh-TW"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蹭</a:t>
            </a:r>
            <a:r>
              <a:rPr lang="en-US" altLang="zh-CN" sz="3200" dirty="0">
                <a:effectLst>
                  <a:outerShdw blurRad="38100" dist="38100" dir="2700000" algn="tl">
                    <a:srgbClr val="000000">
                      <a:alpha val="43137"/>
                    </a:srgbClr>
                  </a:outerShdw>
                </a:effectLst>
              </a:rPr>
              <a:t>(</a:t>
            </a:r>
            <a:r>
              <a:rPr lang="en-US" altLang="zh-TW" sz="3200" dirty="0" err="1">
                <a:effectLst>
                  <a:outerShdw blurRad="38100" dist="38100" dir="2700000" algn="tl">
                    <a:srgbClr val="000000">
                      <a:alpha val="43137"/>
                    </a:srgbClr>
                  </a:outerShdw>
                </a:effectLst>
              </a:rPr>
              <a:t>cèng</a:t>
            </a:r>
            <a:r>
              <a:rPr lang="en-US" altLang="zh-TW"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喝</a:t>
            </a:r>
            <a:r>
              <a:rPr lang="en-US" altLang="zh-CN" sz="3200" dirty="0">
                <a:effectLst>
                  <a:outerShdw blurRad="38100" dist="38100" dir="2700000" algn="tl">
                    <a:srgbClr val="000000">
                      <a:alpha val="43137"/>
                    </a:srgbClr>
                  </a:outerShdw>
                </a:effectLst>
              </a:rPr>
              <a:t>(</a:t>
            </a:r>
            <a:r>
              <a:rPr lang="en-US" altLang="zh-TW" sz="3200" dirty="0" err="1">
                <a:effectLst>
                  <a:outerShdw blurRad="38100" dist="38100" dir="2700000" algn="tl">
                    <a:srgbClr val="000000">
                      <a:alpha val="43137"/>
                    </a:srgbClr>
                  </a:outerShdw>
                </a:effectLst>
              </a:rPr>
              <a:t>hē</a:t>
            </a:r>
            <a:r>
              <a:rPr lang="en-US" altLang="zh-TW" sz="3200" dirty="0">
                <a:effectLst>
                  <a:outerShdw blurRad="38100" dist="38100" dir="2700000" algn="tl">
                    <a:srgbClr val="000000">
                      <a:alpha val="43137"/>
                    </a:srgbClr>
                  </a:outerShdw>
                </a:effectLst>
              </a:rPr>
              <a:t>)</a:t>
            </a:r>
          </a:p>
          <a:p>
            <a:r>
              <a:rPr lang="zh-CN" altLang="en-US" sz="3200" dirty="0">
                <a:effectLst>
                  <a:outerShdw blurRad="38100" dist="38100" dir="2700000" algn="tl">
                    <a:srgbClr val="000000">
                      <a:alpha val="43137"/>
                    </a:srgbClr>
                  </a:outerShdw>
                </a:effectLst>
              </a:rPr>
              <a:t>陽</a:t>
            </a:r>
            <a:r>
              <a:rPr lang="en-US" altLang="zh-CN" sz="3200" dirty="0">
                <a:effectLst>
                  <a:outerShdw blurRad="38100" dist="38100" dir="2700000" algn="tl">
                    <a:srgbClr val="000000">
                      <a:alpha val="43137"/>
                    </a:srgbClr>
                  </a:outerShdw>
                </a:effectLst>
              </a:rPr>
              <a:t>(</a:t>
            </a:r>
            <a:r>
              <a:rPr lang="en-US" altLang="zh-TW" sz="3200" dirty="0" err="1">
                <a:effectLst>
                  <a:outerShdw blurRad="38100" dist="38100" dir="2700000" algn="tl">
                    <a:srgbClr val="000000">
                      <a:alpha val="43137"/>
                    </a:srgbClr>
                  </a:outerShdw>
                </a:effectLst>
              </a:rPr>
              <a:t>yáng</a:t>
            </a:r>
            <a:r>
              <a:rPr lang="en-US" altLang="zh-TW"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光</a:t>
            </a:r>
            <a:r>
              <a:rPr lang="en-US" altLang="zh-CN" sz="3200" dirty="0">
                <a:effectLst>
                  <a:outerShdw blurRad="38100" dist="38100" dir="2700000" algn="tl">
                    <a:srgbClr val="000000">
                      <a:alpha val="43137"/>
                    </a:srgbClr>
                  </a:outerShdw>
                </a:effectLst>
              </a:rPr>
              <a:t>(</a:t>
            </a:r>
            <a:r>
              <a:rPr lang="en-US" altLang="zh-TW" sz="3200" dirty="0" err="1">
                <a:effectLst>
                  <a:outerShdw blurRad="38100" dist="38100" dir="2700000" algn="tl">
                    <a:srgbClr val="000000">
                      <a:alpha val="43137"/>
                    </a:srgbClr>
                  </a:outerShdw>
                </a:effectLst>
              </a:rPr>
              <a:t>guāng</a:t>
            </a:r>
            <a:r>
              <a:rPr lang="en-US" altLang="zh-TW"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開</a:t>
            </a:r>
            <a:r>
              <a:rPr lang="en-US" altLang="zh-CN" sz="3200" dirty="0">
                <a:effectLst>
                  <a:outerShdw blurRad="38100" dist="38100" dir="2700000" algn="tl">
                    <a:srgbClr val="000000">
                      <a:alpha val="43137"/>
                    </a:srgbClr>
                  </a:outerShdw>
                </a:effectLst>
              </a:rPr>
              <a:t>(</a:t>
            </a:r>
            <a:r>
              <a:rPr lang="en-US" altLang="zh-TW" sz="3200" dirty="0" err="1">
                <a:effectLst>
                  <a:outerShdw blurRad="38100" dist="38100" dir="2700000" algn="tl">
                    <a:srgbClr val="000000">
                      <a:alpha val="43137"/>
                    </a:srgbClr>
                  </a:outerShdw>
                </a:effectLst>
              </a:rPr>
              <a:t>kāi</a:t>
            </a:r>
            <a:r>
              <a:rPr lang="en-US" altLang="zh-TW"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朗</a:t>
            </a:r>
            <a:r>
              <a:rPr lang="en-US" altLang="zh-CN" sz="3200" dirty="0">
                <a:effectLst>
                  <a:outerShdw blurRad="38100" dist="38100" dir="2700000" algn="tl">
                    <a:srgbClr val="000000">
                      <a:alpha val="43137"/>
                    </a:srgbClr>
                  </a:outerShdw>
                </a:effectLst>
              </a:rPr>
              <a:t>(</a:t>
            </a:r>
            <a:r>
              <a:rPr lang="en-US" altLang="zh-TW" sz="3200" dirty="0" err="1">
                <a:effectLst>
                  <a:outerShdw blurRad="38100" dist="38100" dir="2700000" algn="tl">
                    <a:srgbClr val="000000">
                      <a:alpha val="43137"/>
                    </a:srgbClr>
                  </a:outerShdw>
                </a:effectLst>
              </a:rPr>
              <a:t>lǎng</a:t>
            </a:r>
            <a:r>
              <a:rPr lang="en-US" altLang="zh-TW" sz="3200" dirty="0">
                <a:effectLst>
                  <a:outerShdw blurRad="38100" dist="38100" dir="2700000" algn="tl">
                    <a:srgbClr val="000000">
                      <a:alpha val="43137"/>
                    </a:srgbClr>
                  </a:outerShdw>
                </a:effectLst>
              </a:rPr>
              <a:t>)</a:t>
            </a:r>
          </a:p>
          <a:p>
            <a:endParaRPr lang="en-US" altLang="zh-CN" sz="3200" dirty="0">
              <a:effectLst>
                <a:outerShdw blurRad="38100" dist="38100" dir="2700000" algn="tl">
                  <a:srgbClr val="000000">
                    <a:alpha val="43137"/>
                  </a:srgbClr>
                </a:outerShdw>
              </a:effectLst>
            </a:endParaRPr>
          </a:p>
          <a:p>
            <a:endParaRPr lang="en-US" altLang="zh-TW" sz="1600" dirty="0">
              <a:effectLst>
                <a:outerShdw blurRad="38100" dist="38100" dir="2700000" algn="tl">
                  <a:srgbClr val="000000">
                    <a:alpha val="43137"/>
                  </a:srgbClr>
                </a:outerShdw>
              </a:effectLst>
            </a:endParaRPr>
          </a:p>
        </p:txBody>
      </p:sp>
      <p:sp>
        <p:nvSpPr>
          <p:cNvPr id="22" name="文本框 21">
            <a:extLst>
              <a:ext uri="{FF2B5EF4-FFF2-40B4-BE49-F238E27FC236}">
                <a16:creationId xmlns:a16="http://schemas.microsoft.com/office/drawing/2014/main" id="{C76E1414-1BEE-42E0-A5D6-6B53375FB73F}"/>
              </a:ext>
            </a:extLst>
          </p:cNvPr>
          <p:cNvSpPr txBox="1"/>
          <p:nvPr/>
        </p:nvSpPr>
        <p:spPr>
          <a:xfrm>
            <a:off x="6517958" y="1612276"/>
            <a:ext cx="5991860" cy="2800767"/>
          </a:xfrm>
          <a:prstGeom prst="rect">
            <a:avLst/>
          </a:prstGeom>
          <a:noFill/>
        </p:spPr>
        <p:txBody>
          <a:bodyPr wrap="square" rtlCol="0">
            <a:spAutoFit/>
          </a:bodyPr>
          <a:lstStyle/>
          <a:p>
            <a:r>
              <a:rPr lang="zh-CN" altLang="en-US" sz="3200" dirty="0">
                <a:effectLst>
                  <a:outerShdw blurRad="38100" dist="38100" dir="2700000" algn="tl">
                    <a:srgbClr val="000000">
                      <a:alpha val="43137"/>
                    </a:srgbClr>
                  </a:outerShdw>
                </a:effectLst>
              </a:rPr>
              <a:t>憋</a:t>
            </a:r>
            <a:r>
              <a:rPr lang="en-US" altLang="zh-CN" sz="3200" dirty="0">
                <a:effectLst>
                  <a:outerShdw blurRad="38100" dist="38100" dir="2700000" algn="tl">
                    <a:srgbClr val="000000">
                      <a:alpha val="43137"/>
                    </a:srgbClr>
                  </a:outerShdw>
                </a:effectLst>
              </a:rPr>
              <a:t>(</a:t>
            </a:r>
            <a:r>
              <a:rPr lang="en-US" altLang="zh-TW" sz="3200" dirty="0" err="1">
                <a:effectLst>
                  <a:outerShdw blurRad="38100" dist="38100" dir="2700000" algn="tl">
                    <a:srgbClr val="000000">
                      <a:alpha val="43137"/>
                    </a:srgbClr>
                  </a:outerShdw>
                </a:effectLst>
              </a:rPr>
              <a:t>biē</a:t>
            </a:r>
            <a:r>
              <a:rPr lang="en-US" altLang="zh-TW"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一肚子</a:t>
            </a:r>
            <a:r>
              <a:rPr lang="en-US" altLang="zh-CN" sz="3200" dirty="0">
                <a:effectLst>
                  <a:outerShdw blurRad="38100" dist="38100" dir="2700000" algn="tl">
                    <a:srgbClr val="000000">
                      <a:alpha val="43137"/>
                    </a:srgbClr>
                  </a:outerShdw>
                </a:effectLst>
              </a:rPr>
              <a:t>(</a:t>
            </a:r>
            <a:r>
              <a:rPr lang="en-US" altLang="zh-TW" sz="3200" dirty="0" err="1">
                <a:effectLst>
                  <a:outerShdw blurRad="38100" dist="38100" dir="2700000" algn="tl">
                    <a:srgbClr val="000000">
                      <a:alpha val="43137"/>
                    </a:srgbClr>
                  </a:outerShdw>
                </a:effectLst>
              </a:rPr>
              <a:t>yídùzi</a:t>
            </a:r>
            <a:r>
              <a:rPr lang="en-US" altLang="zh-TW"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氣</a:t>
            </a:r>
            <a:r>
              <a:rPr lang="en-US" altLang="zh-CN" sz="3200" dirty="0">
                <a:effectLst>
                  <a:outerShdw blurRad="38100" dist="38100" dir="2700000" algn="tl">
                    <a:srgbClr val="000000">
                      <a:alpha val="43137"/>
                    </a:srgbClr>
                  </a:outerShdw>
                </a:effectLst>
              </a:rPr>
              <a:t>(</a:t>
            </a:r>
            <a:r>
              <a:rPr lang="en-US" altLang="zh-TW" sz="3200" dirty="0">
                <a:effectLst>
                  <a:outerShdw blurRad="38100" dist="38100" dir="2700000" algn="tl">
                    <a:srgbClr val="000000">
                      <a:alpha val="43137"/>
                    </a:srgbClr>
                  </a:outerShdw>
                </a:effectLst>
              </a:rPr>
              <a:t>qi)</a:t>
            </a:r>
          </a:p>
          <a:p>
            <a:r>
              <a:rPr lang="zh-CN" altLang="en-US" sz="3200" dirty="0">
                <a:effectLst>
                  <a:outerShdw blurRad="38100" dist="38100" dir="2700000" algn="tl">
                    <a:srgbClr val="000000">
                      <a:alpha val="43137"/>
                    </a:srgbClr>
                  </a:outerShdw>
                </a:effectLst>
              </a:rPr>
              <a:t>套路</a:t>
            </a:r>
            <a:r>
              <a:rPr lang="en-US" altLang="zh-CN" sz="3200" dirty="0">
                <a:effectLst>
                  <a:outerShdw blurRad="38100" dist="38100" dir="2700000" algn="tl">
                    <a:srgbClr val="000000">
                      <a:alpha val="43137"/>
                    </a:srgbClr>
                  </a:outerShdw>
                </a:effectLst>
              </a:rPr>
              <a:t>(</a:t>
            </a:r>
            <a:r>
              <a:rPr lang="en-US" altLang="zh-TW" sz="3200" dirty="0" err="1">
                <a:effectLst>
                  <a:outerShdw blurRad="38100" dist="38100" dir="2700000" algn="tl">
                    <a:srgbClr val="000000">
                      <a:alpha val="43137"/>
                    </a:srgbClr>
                  </a:outerShdw>
                </a:effectLst>
              </a:rPr>
              <a:t>tàolù</a:t>
            </a:r>
            <a:r>
              <a:rPr lang="en-US" altLang="zh-TW"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深</a:t>
            </a:r>
            <a:r>
              <a:rPr lang="en-US" altLang="zh-CN" sz="3200" dirty="0">
                <a:effectLst>
                  <a:outerShdw blurRad="38100" dist="38100" dir="2700000" algn="tl">
                    <a:srgbClr val="000000">
                      <a:alpha val="43137"/>
                    </a:srgbClr>
                  </a:outerShdw>
                </a:effectLst>
              </a:rPr>
              <a:t>(</a:t>
            </a:r>
            <a:r>
              <a:rPr lang="en-US" altLang="zh-TW" sz="3200" dirty="0" err="1">
                <a:effectLst>
                  <a:outerShdw blurRad="38100" dist="38100" dir="2700000" algn="tl">
                    <a:srgbClr val="000000">
                      <a:alpha val="43137"/>
                    </a:srgbClr>
                  </a:outerShdw>
                </a:effectLst>
              </a:rPr>
              <a:t>shēn</a:t>
            </a:r>
            <a:r>
              <a:rPr lang="en-US" altLang="zh-TW" sz="3200" dirty="0">
                <a:effectLst>
                  <a:outerShdw blurRad="38100" dist="38100" dir="2700000" algn="tl">
                    <a:srgbClr val="000000">
                      <a:alpha val="43137"/>
                    </a:srgbClr>
                  </a:outerShdw>
                </a:effectLst>
              </a:rPr>
              <a:t>)</a:t>
            </a:r>
          </a:p>
          <a:p>
            <a:r>
              <a:rPr lang="zh-CN" altLang="en-US" sz="3200" dirty="0">
                <a:effectLst>
                  <a:outerShdw blurRad="38100" dist="38100" dir="2700000" algn="tl">
                    <a:srgbClr val="000000">
                      <a:alpha val="43137"/>
                    </a:srgbClr>
                  </a:outerShdw>
                </a:effectLst>
              </a:rPr>
              <a:t>靠</a:t>
            </a:r>
            <a:r>
              <a:rPr lang="en-US" altLang="zh-CN" sz="3200" dirty="0">
                <a:effectLst>
                  <a:outerShdw blurRad="38100" dist="38100" dir="2700000" algn="tl">
                    <a:srgbClr val="000000">
                      <a:alpha val="43137"/>
                    </a:srgbClr>
                  </a:outerShdw>
                </a:effectLst>
              </a:rPr>
              <a:t>(</a:t>
            </a:r>
            <a:r>
              <a:rPr lang="en-US" altLang="zh-TW" sz="3200" dirty="0" err="1">
                <a:effectLst>
                  <a:outerShdw blurRad="38100" dist="38100" dir="2700000" algn="tl">
                    <a:srgbClr val="000000">
                      <a:alpha val="43137"/>
                    </a:srgbClr>
                  </a:outerShdw>
                </a:effectLst>
              </a:rPr>
              <a:t>kào</a:t>
            </a:r>
            <a:r>
              <a:rPr lang="en-US" altLang="zh-TW"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譜</a:t>
            </a:r>
            <a:r>
              <a:rPr lang="en-US" altLang="zh-CN" sz="3200" dirty="0">
                <a:effectLst>
                  <a:outerShdw blurRad="38100" dist="38100" dir="2700000" algn="tl">
                    <a:srgbClr val="000000">
                      <a:alpha val="43137"/>
                    </a:srgbClr>
                  </a:outerShdw>
                </a:effectLst>
              </a:rPr>
              <a:t>(</a:t>
            </a:r>
            <a:r>
              <a:rPr lang="en-US" altLang="zh-TW" sz="3200" dirty="0" err="1">
                <a:effectLst>
                  <a:outerShdw blurRad="38100" dist="38100" dir="2700000" algn="tl">
                    <a:srgbClr val="000000">
                      <a:alpha val="43137"/>
                    </a:srgbClr>
                  </a:outerShdw>
                </a:effectLst>
              </a:rPr>
              <a:t>pǔ</a:t>
            </a:r>
            <a:r>
              <a:rPr lang="en-US" altLang="zh-TW" sz="3200" dirty="0">
                <a:effectLst>
                  <a:outerShdw blurRad="38100" dist="38100" dir="2700000" algn="tl">
                    <a:srgbClr val="000000">
                      <a:alpha val="43137"/>
                    </a:srgbClr>
                  </a:outerShdw>
                </a:effectLst>
              </a:rPr>
              <a:t>)</a:t>
            </a:r>
          </a:p>
          <a:p>
            <a:r>
              <a:rPr lang="zh-CN" altLang="en-US" sz="3200" dirty="0">
                <a:effectLst>
                  <a:outerShdw blurRad="38100" dist="38100" dir="2700000" algn="tl">
                    <a:srgbClr val="000000">
                      <a:alpha val="43137"/>
                    </a:srgbClr>
                  </a:outerShdw>
                </a:effectLst>
              </a:rPr>
              <a:t>如意</a:t>
            </a:r>
            <a:r>
              <a:rPr lang="en-US" altLang="zh-CN" sz="3200" dirty="0">
                <a:effectLst>
                  <a:outerShdw blurRad="38100" dist="38100" dir="2700000" algn="tl">
                    <a:srgbClr val="000000">
                      <a:alpha val="43137"/>
                    </a:srgbClr>
                  </a:outerShdw>
                </a:effectLst>
              </a:rPr>
              <a:t>(</a:t>
            </a:r>
            <a:r>
              <a:rPr lang="en-US" altLang="zh-TW" sz="3200" dirty="0" err="1">
                <a:effectLst>
                  <a:outerShdw blurRad="38100" dist="38100" dir="2700000" algn="tl">
                    <a:srgbClr val="000000">
                      <a:alpha val="43137"/>
                    </a:srgbClr>
                  </a:outerShdw>
                </a:effectLst>
              </a:rPr>
              <a:t>rúyì</a:t>
            </a:r>
            <a:r>
              <a:rPr lang="en-US" altLang="zh-TW"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郎君</a:t>
            </a:r>
            <a:r>
              <a:rPr lang="en-US" altLang="zh-CN" sz="3200" dirty="0">
                <a:effectLst>
                  <a:outerShdw blurRad="38100" dist="38100" dir="2700000" algn="tl">
                    <a:srgbClr val="000000">
                      <a:alpha val="43137"/>
                    </a:srgbClr>
                  </a:outerShdw>
                </a:effectLst>
              </a:rPr>
              <a:t>(</a:t>
            </a:r>
            <a:r>
              <a:rPr lang="en-US" altLang="zh-TW" sz="3200" dirty="0" err="1">
                <a:effectLst>
                  <a:outerShdw blurRad="38100" dist="38100" dir="2700000" algn="tl">
                    <a:srgbClr val="000000">
                      <a:alpha val="43137"/>
                    </a:srgbClr>
                  </a:outerShdw>
                </a:effectLst>
              </a:rPr>
              <a:t>lángjūn</a:t>
            </a:r>
            <a:r>
              <a:rPr lang="en-US" altLang="zh-TW" sz="3200" dirty="0">
                <a:effectLst>
                  <a:outerShdw blurRad="38100" dist="38100" dir="2700000" algn="tl">
                    <a:srgbClr val="000000">
                      <a:alpha val="43137"/>
                    </a:srgbClr>
                  </a:outerShdw>
                </a:effectLst>
              </a:rPr>
              <a:t>)</a:t>
            </a:r>
          </a:p>
          <a:p>
            <a:r>
              <a:rPr lang="zh-CN" altLang="en-US" sz="3200" dirty="0">
                <a:effectLst>
                  <a:outerShdw blurRad="38100" dist="38100" dir="2700000" algn="tl">
                    <a:srgbClr val="000000">
                      <a:alpha val="43137"/>
                    </a:srgbClr>
                  </a:outerShdw>
                </a:effectLst>
              </a:rPr>
              <a:t>收</a:t>
            </a:r>
            <a:r>
              <a:rPr lang="en-US" altLang="zh-CN" sz="3200" dirty="0">
                <a:effectLst>
                  <a:outerShdw blurRad="38100" dist="38100" dir="2700000" algn="tl">
                    <a:srgbClr val="000000">
                      <a:alpha val="43137"/>
                    </a:srgbClr>
                  </a:outerShdw>
                </a:effectLst>
              </a:rPr>
              <a:t>(</a:t>
            </a:r>
            <a:r>
              <a:rPr lang="en-US" altLang="zh-TW" sz="3200" dirty="0" err="1">
                <a:effectLst>
                  <a:outerShdw blurRad="38100" dist="38100" dir="2700000" algn="tl">
                    <a:srgbClr val="000000">
                      <a:alpha val="43137"/>
                    </a:srgbClr>
                  </a:outerShdw>
                </a:effectLst>
              </a:rPr>
              <a:t>shōu</a:t>
            </a:r>
            <a:r>
              <a:rPr lang="en-US" altLang="zh-TW"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穫</a:t>
            </a:r>
            <a:r>
              <a:rPr lang="en-US" altLang="zh-CN" sz="3200" dirty="0">
                <a:effectLst>
                  <a:outerShdw blurRad="38100" dist="38100" dir="2700000" algn="tl">
                    <a:srgbClr val="000000">
                      <a:alpha val="43137"/>
                    </a:srgbClr>
                  </a:outerShdw>
                </a:effectLst>
              </a:rPr>
              <a:t>(</a:t>
            </a:r>
            <a:r>
              <a:rPr lang="en-US" altLang="zh-TW" sz="3200" dirty="0" err="1">
                <a:effectLst>
                  <a:outerShdw blurRad="38100" dist="38100" dir="2700000" algn="tl">
                    <a:srgbClr val="000000">
                      <a:alpha val="43137"/>
                    </a:srgbClr>
                  </a:outerShdw>
                </a:effectLst>
              </a:rPr>
              <a:t>huò</a:t>
            </a:r>
            <a:r>
              <a:rPr lang="en-US" altLang="zh-TW"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幸福</a:t>
            </a:r>
            <a:r>
              <a:rPr lang="en-US" altLang="zh-CN" sz="3200" dirty="0">
                <a:effectLst>
                  <a:outerShdw blurRad="38100" dist="38100" dir="2700000" algn="tl">
                    <a:srgbClr val="000000">
                      <a:alpha val="43137"/>
                    </a:srgbClr>
                  </a:outerShdw>
                </a:effectLst>
              </a:rPr>
              <a:t>(</a:t>
            </a:r>
            <a:r>
              <a:rPr lang="en-US" altLang="zh-TW" sz="3200" dirty="0" err="1">
                <a:effectLst>
                  <a:outerShdw blurRad="38100" dist="38100" dir="2700000" algn="tl">
                    <a:srgbClr val="000000">
                      <a:alpha val="43137"/>
                    </a:srgbClr>
                  </a:outerShdw>
                </a:effectLst>
              </a:rPr>
              <a:t>xìngfú</a:t>
            </a:r>
            <a:r>
              <a:rPr lang="en-US" altLang="zh-TW" sz="3200" dirty="0">
                <a:effectLst>
                  <a:outerShdw blurRad="38100" dist="38100" dir="2700000" algn="tl">
                    <a:srgbClr val="000000">
                      <a:alpha val="43137"/>
                    </a:srgbClr>
                  </a:outerShdw>
                </a:effectLst>
              </a:rPr>
              <a:t>)</a:t>
            </a:r>
          </a:p>
          <a:p>
            <a:endParaRPr lang="en-US" altLang="zh-TW" sz="1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26483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8575"/>
            <a:ext cx="12192000" cy="6858000"/>
          </a:xfrm>
          <a:prstGeom prst="rect">
            <a:avLst/>
          </a:prstGeom>
          <a:blipFill dpi="0" rotWithShape="1">
            <a:blip r:embed="rId4"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34" name="MH_Text_1"/>
          <p:cNvSpPr>
            <a:spLocks noChangeArrowheads="1"/>
          </p:cNvSpPr>
          <p:nvPr>
            <p:custDataLst>
              <p:tags r:id="rId1"/>
            </p:custDataLst>
          </p:nvPr>
        </p:nvSpPr>
        <p:spPr bwMode="auto">
          <a:xfrm>
            <a:off x="1552575" y="1660525"/>
            <a:ext cx="44577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lnSpc>
                <a:spcPct val="150000"/>
              </a:lnSpc>
              <a:defRPr/>
            </a:pPr>
            <a:endParaRPr lang="zh-CN" altLang="en-US" sz="1400" dirty="0">
              <a:solidFill>
                <a:schemeClr val="tx1">
                  <a:lumMod val="65000"/>
                  <a:lumOff val="35000"/>
                </a:schemeClr>
              </a:solidFill>
              <a:latin typeface="+mn-lt"/>
              <a:ea typeface="+mn-ea"/>
            </a:endParaRPr>
          </a:p>
        </p:txBody>
      </p:sp>
      <p:sp>
        <p:nvSpPr>
          <p:cNvPr id="6" name="MH_SubTitle_1"/>
          <p:cNvSpPr txBox="1"/>
          <p:nvPr>
            <p:custDataLst>
              <p:tags r:id="rId2"/>
            </p:custDataLst>
          </p:nvPr>
        </p:nvSpPr>
        <p:spPr>
          <a:xfrm>
            <a:off x="775653" y="522289"/>
            <a:ext cx="3919855" cy="904875"/>
          </a:xfrm>
          <a:prstGeom prst="rect">
            <a:avLst/>
          </a:prstGeom>
          <a:noFill/>
        </p:spPr>
        <p:txBody>
          <a:bodyPr anchor="ctr"/>
          <a:lstStyle/>
          <a:p>
            <a:pPr fontAlgn="auto">
              <a:spcBef>
                <a:spcPts val="0"/>
              </a:spcBef>
              <a:spcAft>
                <a:spcPts val="0"/>
              </a:spcAft>
              <a:defRPr/>
            </a:pPr>
            <a:r>
              <a:rPr lang="en-US" altLang="zh-CN" sz="4000" dirty="0">
                <a:solidFill>
                  <a:schemeClr val="tx1">
                    <a:lumMod val="50000"/>
                    <a:lumOff val="50000"/>
                  </a:schemeClr>
                </a:solidFill>
                <a:latin typeface="Mistral" panose="03090702030407020403" pitchFamily="66" charset="0"/>
              </a:rPr>
              <a:t>Key words </a:t>
            </a:r>
            <a:r>
              <a:rPr lang="zh-CN" altLang="en-US" sz="4000" dirty="0">
                <a:solidFill>
                  <a:schemeClr val="tx1">
                    <a:lumMod val="50000"/>
                    <a:lumOff val="50000"/>
                  </a:schemeClr>
                </a:solidFill>
                <a:latin typeface="Mistral" panose="03090702030407020403" pitchFamily="66" charset="0"/>
              </a:rPr>
              <a:t>關鍵詞</a:t>
            </a:r>
          </a:p>
        </p:txBody>
      </p:sp>
      <p:cxnSp>
        <p:nvCxnSpPr>
          <p:cNvPr id="7" name="直接连接符 6"/>
          <p:cNvCxnSpPr/>
          <p:nvPr/>
        </p:nvCxnSpPr>
        <p:spPr>
          <a:xfrm>
            <a:off x="552450" y="5705475"/>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grpSp>
        <p:nvGrpSpPr>
          <p:cNvPr id="18440" name="组合 71"/>
          <p:cNvGrpSpPr/>
          <p:nvPr/>
        </p:nvGrpSpPr>
        <p:grpSpPr bwMode="auto">
          <a:xfrm>
            <a:off x="5189538" y="6492875"/>
            <a:ext cx="1577975" cy="241300"/>
            <a:chOff x="5171650" y="6147506"/>
            <a:chExt cx="1578550" cy="240973"/>
          </a:xfrm>
        </p:grpSpPr>
        <p:sp>
          <p:nvSpPr>
            <p:cNvPr id="9" name="右大括号 28"/>
            <p:cNvSpPr/>
            <p:nvPr/>
          </p:nvSpPr>
          <p:spPr>
            <a:xfrm rot="5400000">
              <a:off x="5845987" y="5484266"/>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0" name="任意多边形 9"/>
            <p:cNvSpPr/>
            <p:nvPr/>
          </p:nvSpPr>
          <p:spPr>
            <a:xfrm>
              <a:off x="6594568" y="6147506"/>
              <a:ext cx="103225"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任意多边形 10"/>
            <p:cNvSpPr/>
            <p:nvPr/>
          </p:nvSpPr>
          <p:spPr>
            <a:xfrm flipH="1">
              <a:off x="5222469" y="6155433"/>
              <a:ext cx="90520"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1" name="组合 75"/>
          <p:cNvGrpSpPr/>
          <p:nvPr/>
        </p:nvGrpSpPr>
        <p:grpSpPr bwMode="auto">
          <a:xfrm>
            <a:off x="5540375" y="6443663"/>
            <a:ext cx="887413" cy="311150"/>
            <a:chOff x="5513645" y="6043438"/>
            <a:chExt cx="888113" cy="363636"/>
          </a:xfrm>
        </p:grpSpPr>
        <p:sp>
          <p:nvSpPr>
            <p:cNvPr id="13" name="右大括号 25"/>
            <p:cNvSpPr/>
            <p:nvPr/>
          </p:nvSpPr>
          <p:spPr>
            <a:xfrm rot="5400000">
              <a:off x="5818022" y="5823338"/>
              <a:ext cx="28571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4" name="任意多边形 13"/>
            <p:cNvSpPr/>
            <p:nvPr/>
          </p:nvSpPr>
          <p:spPr>
            <a:xfrm rot="5400000">
              <a:off x="6299765" y="6064949"/>
              <a:ext cx="103896" cy="90558"/>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任意多边形 14"/>
            <p:cNvSpPr/>
            <p:nvPr/>
          </p:nvSpPr>
          <p:spPr>
            <a:xfrm rot="5400000" flipV="1">
              <a:off x="5505388" y="6051694"/>
              <a:ext cx="103896" cy="873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2" name="组合 79"/>
          <p:cNvGrpSpPr/>
          <p:nvPr/>
        </p:nvGrpSpPr>
        <p:grpSpPr bwMode="auto">
          <a:xfrm flipV="1">
            <a:off x="5643563" y="6461125"/>
            <a:ext cx="674687" cy="284163"/>
            <a:chOff x="5513645" y="6043438"/>
            <a:chExt cx="888113" cy="363609"/>
          </a:xfrm>
        </p:grpSpPr>
        <p:sp>
          <p:nvSpPr>
            <p:cNvPr id="17" name="右大括号 25"/>
            <p:cNvSpPr/>
            <p:nvPr/>
          </p:nvSpPr>
          <p:spPr>
            <a:xfrm rot="5400000">
              <a:off x="5818643" y="5823932"/>
              <a:ext cx="284386" cy="881845"/>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8" name="任意多边形 17"/>
            <p:cNvSpPr/>
            <p:nvPr/>
          </p:nvSpPr>
          <p:spPr>
            <a:xfrm rot="5400000">
              <a:off x="6298762" y="6066559"/>
              <a:ext cx="103599" cy="8985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任意多边形 18"/>
            <p:cNvSpPr/>
            <p:nvPr/>
          </p:nvSpPr>
          <p:spPr>
            <a:xfrm rot="5400000" flipV="1">
              <a:off x="5505729" y="6051354"/>
              <a:ext cx="103599" cy="8776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0" name="矩形 19"/>
          <p:cNvSpPr/>
          <p:nvPr/>
        </p:nvSpPr>
        <p:spPr>
          <a:xfrm>
            <a:off x="3913188" y="5753100"/>
            <a:ext cx="3997325" cy="523875"/>
          </a:xfrm>
          <a:prstGeom prst="rect">
            <a:avLst/>
          </a:prstGeom>
        </p:spPr>
        <p:txBody>
          <a:bodyPr wrap="none">
            <a:spAutoFit/>
          </a:bodyPr>
          <a:lstStyle/>
          <a:p>
            <a:pPr algn="ctr">
              <a:defRPr/>
            </a:pPr>
            <a:r>
              <a:rPr lang="en-US" altLang="zh-CN" sz="1400" dirty="0">
                <a:solidFill>
                  <a:schemeClr val="tx1">
                    <a:lumMod val="60000"/>
                    <a:lumOff val="40000"/>
                  </a:schemeClr>
                </a:solidFill>
              </a:rPr>
              <a:t>Lorem ipsum dolor sit amet, consectetuer adipiscing</a:t>
            </a:r>
          </a:p>
          <a:p>
            <a:pPr algn="ctr">
              <a:defRPr/>
            </a:pPr>
            <a:r>
              <a:rPr lang="en-US" altLang="zh-CN" sz="1400" dirty="0">
                <a:solidFill>
                  <a:schemeClr val="tx1">
                    <a:lumMod val="60000"/>
                    <a:lumOff val="40000"/>
                  </a:schemeClr>
                </a:solidFill>
              </a:rPr>
              <a:t>Aenean commodo sit amet coligula eget dolor. </a:t>
            </a:r>
            <a:endParaRPr lang="zh-CN" altLang="en-US" sz="1400" dirty="0">
              <a:solidFill>
                <a:schemeClr val="tx1">
                  <a:lumMod val="60000"/>
                  <a:lumOff val="40000"/>
                </a:schemeClr>
              </a:solidFill>
            </a:endParaRPr>
          </a:p>
        </p:txBody>
      </p:sp>
      <p:cxnSp>
        <p:nvCxnSpPr>
          <p:cNvPr id="21" name="直接连接符 20"/>
          <p:cNvCxnSpPr/>
          <p:nvPr/>
        </p:nvCxnSpPr>
        <p:spPr>
          <a:xfrm>
            <a:off x="552450" y="1430338"/>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E534C3CF-EC8B-4DAC-9C69-5C44BFD2AECF}"/>
              </a:ext>
            </a:extLst>
          </p:cNvPr>
          <p:cNvSpPr txBox="1"/>
          <p:nvPr/>
        </p:nvSpPr>
        <p:spPr>
          <a:xfrm>
            <a:off x="775654" y="1600738"/>
            <a:ext cx="5647372" cy="4585871"/>
          </a:xfrm>
          <a:prstGeom prst="rect">
            <a:avLst/>
          </a:prstGeom>
          <a:noFill/>
        </p:spPr>
        <p:txBody>
          <a:bodyPr wrap="square" rtlCol="0">
            <a:spAutoFit/>
          </a:bodyPr>
          <a:lstStyle/>
          <a:p>
            <a:r>
              <a:rPr lang="zh-CN" altLang="en-US" sz="3200" dirty="0">
                <a:effectLst>
                  <a:outerShdw blurRad="38100" dist="38100" dir="2700000" algn="tl">
                    <a:srgbClr val="000000">
                      <a:alpha val="43137"/>
                    </a:srgbClr>
                  </a:outerShdw>
                </a:effectLst>
              </a:rPr>
              <a:t>婚</a:t>
            </a:r>
            <a:r>
              <a:rPr lang="en-US" altLang="zh-CN" sz="3200" dirty="0">
                <a:effectLst>
                  <a:outerShdw blurRad="38100" dist="38100" dir="2700000" algn="tl">
                    <a:srgbClr val="000000">
                      <a:alpha val="43137"/>
                    </a:srgbClr>
                  </a:outerShdw>
                </a:effectLst>
              </a:rPr>
              <a:t>(</a:t>
            </a:r>
            <a:r>
              <a:rPr lang="en-US" altLang="zh-TW" sz="3200" dirty="0" err="1">
                <a:effectLst>
                  <a:outerShdw blurRad="38100" dist="38100" dir="2700000" algn="tl">
                    <a:srgbClr val="000000">
                      <a:alpha val="43137"/>
                    </a:srgbClr>
                  </a:outerShdw>
                </a:effectLst>
              </a:rPr>
              <a:t>hūn</a:t>
            </a:r>
            <a:r>
              <a:rPr lang="en-US" altLang="zh-TW"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介</a:t>
            </a:r>
            <a:r>
              <a:rPr lang="en-US" altLang="zh-CN" sz="3200" dirty="0">
                <a:effectLst>
                  <a:outerShdw blurRad="38100" dist="38100" dir="2700000" algn="tl">
                    <a:srgbClr val="000000">
                      <a:alpha val="43137"/>
                    </a:srgbClr>
                  </a:outerShdw>
                </a:effectLst>
              </a:rPr>
              <a:t>(</a:t>
            </a:r>
            <a:r>
              <a:rPr lang="en-US" altLang="zh-TW" sz="3200" dirty="0" err="1">
                <a:effectLst>
                  <a:outerShdw blurRad="38100" dist="38100" dir="2700000" algn="tl">
                    <a:srgbClr val="000000">
                      <a:alpha val="43137"/>
                    </a:srgbClr>
                  </a:outerShdw>
                </a:effectLst>
              </a:rPr>
              <a:t>jiè</a:t>
            </a:r>
            <a:r>
              <a:rPr lang="en-US" altLang="zh-TW"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公司</a:t>
            </a:r>
            <a:r>
              <a:rPr lang="en-US" altLang="zh-CN" sz="3200" dirty="0">
                <a:effectLst>
                  <a:outerShdw blurRad="38100" dist="38100" dir="2700000" algn="tl">
                    <a:srgbClr val="000000">
                      <a:alpha val="43137"/>
                    </a:srgbClr>
                  </a:outerShdw>
                </a:effectLst>
              </a:rPr>
              <a:t>(</a:t>
            </a:r>
            <a:r>
              <a:rPr lang="en-US" altLang="zh-TW" sz="3200" dirty="0" err="1">
                <a:effectLst>
                  <a:outerShdw blurRad="38100" dist="38100" dir="2700000" algn="tl">
                    <a:srgbClr val="000000">
                      <a:alpha val="43137"/>
                    </a:srgbClr>
                  </a:outerShdw>
                </a:effectLst>
              </a:rPr>
              <a:t>gōngsī</a:t>
            </a:r>
            <a:r>
              <a:rPr lang="en-US" altLang="zh-TW" sz="3200" dirty="0">
                <a:effectLst>
                  <a:outerShdw blurRad="38100" dist="38100" dir="2700000" algn="tl">
                    <a:srgbClr val="000000">
                      <a:alpha val="43137"/>
                    </a:srgbClr>
                  </a:outerShdw>
                </a:effectLst>
              </a:rPr>
              <a:t>)</a:t>
            </a:r>
            <a:r>
              <a:rPr lang="en-US" altLang="zh-CN" sz="3200" dirty="0">
                <a:effectLst>
                  <a:outerShdw blurRad="38100" dist="38100" dir="2700000" algn="tl">
                    <a:srgbClr val="000000">
                      <a:alpha val="43137"/>
                    </a:srgbClr>
                  </a:outerShdw>
                </a:effectLst>
              </a:rPr>
              <a:t>/</a:t>
            </a:r>
            <a:endParaRPr lang="en-US" altLang="zh-TW" sz="3200" dirty="0">
              <a:effectLst>
                <a:outerShdw blurRad="38100" dist="38100" dir="2700000" algn="tl">
                  <a:srgbClr val="000000">
                    <a:alpha val="43137"/>
                  </a:srgbClr>
                </a:outerShdw>
              </a:effectLst>
            </a:endParaRPr>
          </a:p>
          <a:p>
            <a:r>
              <a:rPr lang="zh-CN" altLang="en-US" sz="3200" dirty="0">
                <a:effectLst>
                  <a:outerShdw blurRad="38100" dist="38100" dir="2700000" algn="tl">
                    <a:srgbClr val="000000">
                      <a:alpha val="43137"/>
                    </a:srgbClr>
                  </a:outerShdw>
                </a:effectLst>
              </a:rPr>
              <a:t>婚</a:t>
            </a:r>
            <a:r>
              <a:rPr lang="en-US" altLang="zh-CN" sz="3200" dirty="0">
                <a:effectLst>
                  <a:outerShdw blurRad="38100" dist="38100" dir="2700000" algn="tl">
                    <a:srgbClr val="000000">
                      <a:alpha val="43137"/>
                    </a:srgbClr>
                  </a:outerShdw>
                </a:effectLst>
              </a:rPr>
              <a:t>(</a:t>
            </a:r>
            <a:r>
              <a:rPr lang="en-US" altLang="zh-TW" sz="3200" dirty="0" err="1">
                <a:effectLst>
                  <a:outerShdw blurRad="38100" dist="38100" dir="2700000" algn="tl">
                    <a:srgbClr val="000000">
                      <a:alpha val="43137"/>
                    </a:srgbClr>
                  </a:outerShdw>
                </a:effectLst>
              </a:rPr>
              <a:t>hūn</a:t>
            </a:r>
            <a:r>
              <a:rPr lang="en-US" altLang="zh-TW"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介</a:t>
            </a:r>
            <a:r>
              <a:rPr lang="en-US" altLang="zh-CN" sz="3200" dirty="0">
                <a:effectLst>
                  <a:outerShdw blurRad="38100" dist="38100" dir="2700000" algn="tl">
                    <a:srgbClr val="000000">
                      <a:alpha val="43137"/>
                    </a:srgbClr>
                  </a:outerShdw>
                </a:effectLst>
              </a:rPr>
              <a:t>(</a:t>
            </a:r>
            <a:r>
              <a:rPr lang="en-US" altLang="zh-TW" sz="3200" dirty="0" err="1">
                <a:effectLst>
                  <a:outerShdw blurRad="38100" dist="38100" dir="2700000" algn="tl">
                    <a:srgbClr val="000000">
                      <a:alpha val="43137"/>
                    </a:srgbClr>
                  </a:outerShdw>
                </a:effectLst>
              </a:rPr>
              <a:t>jiè</a:t>
            </a:r>
            <a:r>
              <a:rPr lang="en-US" altLang="zh-TW"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所</a:t>
            </a:r>
            <a:r>
              <a:rPr lang="en-US" altLang="zh-CN" sz="3200" dirty="0">
                <a:effectLst>
                  <a:outerShdw blurRad="38100" dist="38100" dir="2700000" algn="tl">
                    <a:srgbClr val="000000">
                      <a:alpha val="43137"/>
                    </a:srgbClr>
                  </a:outerShdw>
                </a:effectLst>
              </a:rPr>
              <a:t>(</a:t>
            </a:r>
            <a:r>
              <a:rPr lang="en-US" altLang="zh-TW" sz="3200" dirty="0" err="1">
                <a:effectLst>
                  <a:outerShdw blurRad="38100" dist="38100" dir="2700000" algn="tl">
                    <a:srgbClr val="000000">
                      <a:alpha val="43137"/>
                    </a:srgbClr>
                  </a:outerShdw>
                </a:effectLst>
              </a:rPr>
              <a:t>suǒ</a:t>
            </a:r>
            <a:r>
              <a:rPr lang="en-US" altLang="zh-TW" sz="3200" dirty="0">
                <a:effectLst>
                  <a:outerShdw blurRad="38100" dist="38100" dir="2700000" algn="tl">
                    <a:srgbClr val="000000">
                      <a:alpha val="43137"/>
                    </a:srgbClr>
                  </a:outerShdw>
                </a:effectLst>
              </a:rPr>
              <a:t>)</a:t>
            </a:r>
          </a:p>
          <a:p>
            <a:endParaRPr lang="en-US" altLang="zh-TW" sz="3200" dirty="0">
              <a:effectLst>
                <a:outerShdw blurRad="38100" dist="38100" dir="2700000" algn="tl">
                  <a:srgbClr val="000000">
                    <a:alpha val="43137"/>
                  </a:srgbClr>
                </a:outerShdw>
              </a:effectLst>
            </a:endParaRPr>
          </a:p>
          <a:p>
            <a:r>
              <a:rPr lang="zh-TW" altLang="en-US" dirty="0">
                <a:effectLst>
                  <a:outerShdw blurRad="38100" dist="38100" dir="2700000" algn="tl">
                    <a:srgbClr val="000000">
                      <a:alpha val="43137"/>
                    </a:srgbClr>
                  </a:outerShdw>
                </a:effectLst>
              </a:rPr>
              <a:t>婚介所（</a:t>
            </a:r>
            <a:r>
              <a:rPr lang="en-US" altLang="zh-TW" dirty="0">
                <a:effectLst>
                  <a:outerShdw blurRad="38100" dist="38100" dir="2700000" algn="tl">
                    <a:srgbClr val="000000">
                      <a:alpha val="43137"/>
                    </a:srgbClr>
                  </a:outerShdw>
                </a:effectLst>
              </a:rPr>
              <a:t>matrimonial agency</a:t>
            </a:r>
            <a:r>
              <a:rPr lang="zh-TW" altLang="en-US" dirty="0">
                <a:effectLst>
                  <a:outerShdw blurRad="38100" dist="38100" dir="2700000" algn="tl">
                    <a:srgbClr val="000000">
                      <a:alpha val="43137"/>
                    </a:srgbClr>
                  </a:outerShdw>
                </a:effectLst>
              </a:rPr>
              <a:t>）全稱婚姻介紹所，專門為未婚或已婚離異、喪偶的獨身男女介紹對象的社會性服務機構。世界上許多國家都設有這種機構，尤以日本、美國、英國、澳大利亞等國盛行。婚介所的設置為一些男女性比例失調的單位或社區的獨身者提供了社交的機會，為在自己的生活範圍內難以找到理想意中人的獨身者提供了更大的選擇範圍，這在一定程度上有利於提高人們的婚姻滿意度，從而加強家庭的穩定</a:t>
            </a:r>
            <a:r>
              <a:rPr lang="zh-CN" altLang="en-US" dirty="0">
                <a:effectLst>
                  <a:outerShdw blurRad="38100" dist="38100" dir="2700000" algn="tl">
                    <a:srgbClr val="000000">
                      <a:alpha val="43137"/>
                    </a:srgbClr>
                  </a:outerShdw>
                </a:effectLst>
              </a:rPr>
              <a:t>。</a:t>
            </a:r>
            <a:endParaRPr lang="en-US" altLang="zh-TW" dirty="0">
              <a:effectLst>
                <a:outerShdw blurRad="38100" dist="38100" dir="2700000" algn="tl">
                  <a:srgbClr val="000000">
                    <a:alpha val="43137"/>
                  </a:srgbClr>
                </a:outerShdw>
              </a:effectLst>
            </a:endParaRPr>
          </a:p>
          <a:p>
            <a:endParaRPr lang="en-US" altLang="zh-CN" dirty="0">
              <a:effectLst>
                <a:outerShdw blurRad="38100" dist="38100" dir="2700000" algn="tl">
                  <a:srgbClr val="000000">
                    <a:alpha val="43137"/>
                  </a:srgbClr>
                </a:outerShdw>
              </a:effectLst>
            </a:endParaRPr>
          </a:p>
          <a:p>
            <a:endParaRPr lang="en-US" altLang="zh-TW" sz="1600" dirty="0">
              <a:effectLst>
                <a:outerShdw blurRad="38100" dist="38100" dir="2700000" algn="tl">
                  <a:srgbClr val="000000">
                    <a:alpha val="43137"/>
                  </a:srgbClr>
                </a:outerShdw>
              </a:effectLst>
            </a:endParaRPr>
          </a:p>
        </p:txBody>
      </p:sp>
      <p:pic>
        <p:nvPicPr>
          <p:cNvPr id="5" name="图片 4">
            <a:extLst>
              <a:ext uri="{FF2B5EF4-FFF2-40B4-BE49-F238E27FC236}">
                <a16:creationId xmlns:a16="http://schemas.microsoft.com/office/drawing/2014/main" id="{A8F0A5E8-DD29-4831-96B9-9DF6BB0CBF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7196" y="1953894"/>
            <a:ext cx="4449764" cy="3246756"/>
          </a:xfrm>
          <a:prstGeom prst="rect">
            <a:avLst/>
          </a:prstGeom>
        </p:spPr>
      </p:pic>
    </p:spTree>
    <p:extLst>
      <p:ext uri="{BB962C8B-B14F-4D97-AF65-F5344CB8AC3E}">
        <p14:creationId xmlns:p14="http://schemas.microsoft.com/office/powerpoint/2010/main" val="67299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8575"/>
            <a:ext cx="12192000" cy="6858000"/>
          </a:xfrm>
          <a:prstGeom prst="rect">
            <a:avLst/>
          </a:prstGeom>
          <a:blipFill dpi="0" rotWithShape="1">
            <a:blip r:embed="rId4"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34" name="MH_Text_1"/>
          <p:cNvSpPr>
            <a:spLocks noChangeArrowheads="1"/>
          </p:cNvSpPr>
          <p:nvPr>
            <p:custDataLst>
              <p:tags r:id="rId1"/>
            </p:custDataLst>
          </p:nvPr>
        </p:nvSpPr>
        <p:spPr bwMode="auto">
          <a:xfrm>
            <a:off x="1552575" y="1660525"/>
            <a:ext cx="44577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lnSpc>
                <a:spcPct val="150000"/>
              </a:lnSpc>
              <a:defRPr/>
            </a:pPr>
            <a:endParaRPr lang="zh-CN" altLang="en-US" sz="1400" dirty="0">
              <a:solidFill>
                <a:schemeClr val="tx1">
                  <a:lumMod val="65000"/>
                  <a:lumOff val="35000"/>
                </a:schemeClr>
              </a:solidFill>
              <a:latin typeface="+mn-lt"/>
              <a:ea typeface="+mn-ea"/>
            </a:endParaRPr>
          </a:p>
        </p:txBody>
      </p:sp>
      <p:sp>
        <p:nvSpPr>
          <p:cNvPr id="6" name="MH_SubTitle_1"/>
          <p:cNvSpPr txBox="1"/>
          <p:nvPr>
            <p:custDataLst>
              <p:tags r:id="rId2"/>
            </p:custDataLst>
          </p:nvPr>
        </p:nvSpPr>
        <p:spPr>
          <a:xfrm>
            <a:off x="775653" y="522289"/>
            <a:ext cx="3919855" cy="904875"/>
          </a:xfrm>
          <a:prstGeom prst="rect">
            <a:avLst/>
          </a:prstGeom>
          <a:noFill/>
        </p:spPr>
        <p:txBody>
          <a:bodyPr anchor="ctr"/>
          <a:lstStyle/>
          <a:p>
            <a:pPr fontAlgn="auto">
              <a:spcBef>
                <a:spcPts val="0"/>
              </a:spcBef>
              <a:spcAft>
                <a:spcPts val="0"/>
              </a:spcAft>
              <a:defRPr/>
            </a:pPr>
            <a:r>
              <a:rPr lang="en-US" altLang="zh-CN" sz="4000" dirty="0">
                <a:solidFill>
                  <a:schemeClr val="tx1">
                    <a:lumMod val="50000"/>
                    <a:lumOff val="50000"/>
                  </a:schemeClr>
                </a:solidFill>
                <a:latin typeface="Mistral" panose="03090702030407020403" pitchFamily="66" charset="0"/>
              </a:rPr>
              <a:t>Key words </a:t>
            </a:r>
            <a:r>
              <a:rPr lang="zh-CN" altLang="en-US" sz="4000" dirty="0">
                <a:solidFill>
                  <a:schemeClr val="tx1">
                    <a:lumMod val="50000"/>
                    <a:lumOff val="50000"/>
                  </a:schemeClr>
                </a:solidFill>
                <a:latin typeface="Mistral" panose="03090702030407020403" pitchFamily="66" charset="0"/>
              </a:rPr>
              <a:t>關鍵詞</a:t>
            </a:r>
          </a:p>
        </p:txBody>
      </p:sp>
      <p:cxnSp>
        <p:nvCxnSpPr>
          <p:cNvPr id="7" name="直接连接符 6"/>
          <p:cNvCxnSpPr/>
          <p:nvPr/>
        </p:nvCxnSpPr>
        <p:spPr>
          <a:xfrm>
            <a:off x="552450" y="5705475"/>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grpSp>
        <p:nvGrpSpPr>
          <p:cNvPr id="18440" name="组合 71"/>
          <p:cNvGrpSpPr/>
          <p:nvPr/>
        </p:nvGrpSpPr>
        <p:grpSpPr bwMode="auto">
          <a:xfrm>
            <a:off x="5189538" y="6492875"/>
            <a:ext cx="1577975" cy="241300"/>
            <a:chOff x="5171650" y="6147506"/>
            <a:chExt cx="1578550" cy="240973"/>
          </a:xfrm>
        </p:grpSpPr>
        <p:sp>
          <p:nvSpPr>
            <p:cNvPr id="9" name="右大括号 28"/>
            <p:cNvSpPr/>
            <p:nvPr/>
          </p:nvSpPr>
          <p:spPr>
            <a:xfrm rot="5400000">
              <a:off x="5845987" y="5484266"/>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0" name="任意多边形 9"/>
            <p:cNvSpPr/>
            <p:nvPr/>
          </p:nvSpPr>
          <p:spPr>
            <a:xfrm>
              <a:off x="6594568" y="6147506"/>
              <a:ext cx="103225"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任意多边形 10"/>
            <p:cNvSpPr/>
            <p:nvPr/>
          </p:nvSpPr>
          <p:spPr>
            <a:xfrm flipH="1">
              <a:off x="5222469" y="6155433"/>
              <a:ext cx="90520"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1" name="组合 75"/>
          <p:cNvGrpSpPr/>
          <p:nvPr/>
        </p:nvGrpSpPr>
        <p:grpSpPr bwMode="auto">
          <a:xfrm>
            <a:off x="5540375" y="6443663"/>
            <a:ext cx="887413" cy="311150"/>
            <a:chOff x="5513645" y="6043438"/>
            <a:chExt cx="888113" cy="363636"/>
          </a:xfrm>
        </p:grpSpPr>
        <p:sp>
          <p:nvSpPr>
            <p:cNvPr id="13" name="右大括号 25"/>
            <p:cNvSpPr/>
            <p:nvPr/>
          </p:nvSpPr>
          <p:spPr>
            <a:xfrm rot="5400000">
              <a:off x="5818022" y="5823338"/>
              <a:ext cx="28571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4" name="任意多边形 13"/>
            <p:cNvSpPr/>
            <p:nvPr/>
          </p:nvSpPr>
          <p:spPr>
            <a:xfrm rot="5400000">
              <a:off x="6299765" y="6064949"/>
              <a:ext cx="103896" cy="90558"/>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任意多边形 14"/>
            <p:cNvSpPr/>
            <p:nvPr/>
          </p:nvSpPr>
          <p:spPr>
            <a:xfrm rot="5400000" flipV="1">
              <a:off x="5505388" y="6051694"/>
              <a:ext cx="103896" cy="873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2" name="组合 79"/>
          <p:cNvGrpSpPr/>
          <p:nvPr/>
        </p:nvGrpSpPr>
        <p:grpSpPr bwMode="auto">
          <a:xfrm flipV="1">
            <a:off x="5643563" y="6461125"/>
            <a:ext cx="674687" cy="284163"/>
            <a:chOff x="5513645" y="6043438"/>
            <a:chExt cx="888113" cy="363609"/>
          </a:xfrm>
        </p:grpSpPr>
        <p:sp>
          <p:nvSpPr>
            <p:cNvPr id="17" name="右大括号 25"/>
            <p:cNvSpPr/>
            <p:nvPr/>
          </p:nvSpPr>
          <p:spPr>
            <a:xfrm rot="5400000">
              <a:off x="5818643" y="5823932"/>
              <a:ext cx="284386" cy="881845"/>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8" name="任意多边形 17"/>
            <p:cNvSpPr/>
            <p:nvPr/>
          </p:nvSpPr>
          <p:spPr>
            <a:xfrm rot="5400000">
              <a:off x="6298762" y="6066559"/>
              <a:ext cx="103599" cy="8985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任意多边形 18"/>
            <p:cNvSpPr/>
            <p:nvPr/>
          </p:nvSpPr>
          <p:spPr>
            <a:xfrm rot="5400000" flipV="1">
              <a:off x="5505729" y="6051354"/>
              <a:ext cx="103599" cy="8776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0" name="矩形 19"/>
          <p:cNvSpPr/>
          <p:nvPr/>
        </p:nvSpPr>
        <p:spPr>
          <a:xfrm>
            <a:off x="3913188" y="5753100"/>
            <a:ext cx="3997325" cy="523875"/>
          </a:xfrm>
          <a:prstGeom prst="rect">
            <a:avLst/>
          </a:prstGeom>
        </p:spPr>
        <p:txBody>
          <a:bodyPr wrap="none">
            <a:spAutoFit/>
          </a:bodyPr>
          <a:lstStyle/>
          <a:p>
            <a:pPr algn="ctr">
              <a:defRPr/>
            </a:pPr>
            <a:r>
              <a:rPr lang="en-US" altLang="zh-CN" sz="1400" dirty="0">
                <a:solidFill>
                  <a:schemeClr val="tx1">
                    <a:lumMod val="60000"/>
                    <a:lumOff val="40000"/>
                  </a:schemeClr>
                </a:solidFill>
              </a:rPr>
              <a:t>Lorem ipsum dolor sit amet, consectetuer adipiscing</a:t>
            </a:r>
          </a:p>
          <a:p>
            <a:pPr algn="ctr">
              <a:defRPr/>
            </a:pPr>
            <a:r>
              <a:rPr lang="en-US" altLang="zh-CN" sz="1400" dirty="0">
                <a:solidFill>
                  <a:schemeClr val="tx1">
                    <a:lumMod val="60000"/>
                    <a:lumOff val="40000"/>
                  </a:schemeClr>
                </a:solidFill>
              </a:rPr>
              <a:t>Aenean commodo sit amet coligula eget dolor. </a:t>
            </a:r>
            <a:endParaRPr lang="zh-CN" altLang="en-US" sz="1400" dirty="0">
              <a:solidFill>
                <a:schemeClr val="tx1">
                  <a:lumMod val="60000"/>
                  <a:lumOff val="40000"/>
                </a:schemeClr>
              </a:solidFill>
            </a:endParaRPr>
          </a:p>
        </p:txBody>
      </p:sp>
      <p:cxnSp>
        <p:nvCxnSpPr>
          <p:cNvPr id="21" name="直接连接符 20"/>
          <p:cNvCxnSpPr/>
          <p:nvPr/>
        </p:nvCxnSpPr>
        <p:spPr>
          <a:xfrm>
            <a:off x="552450" y="1430338"/>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E534C3CF-EC8B-4DAC-9C69-5C44BFD2AECF}"/>
              </a:ext>
            </a:extLst>
          </p:cNvPr>
          <p:cNvSpPr txBox="1"/>
          <p:nvPr/>
        </p:nvSpPr>
        <p:spPr>
          <a:xfrm>
            <a:off x="775654" y="1600738"/>
            <a:ext cx="5647372" cy="3816429"/>
          </a:xfrm>
          <a:prstGeom prst="rect">
            <a:avLst/>
          </a:prstGeom>
          <a:noFill/>
        </p:spPr>
        <p:txBody>
          <a:bodyPr wrap="square" rtlCol="0">
            <a:spAutoFit/>
          </a:bodyPr>
          <a:lstStyle/>
          <a:p>
            <a:r>
              <a:rPr lang="zh-CN" altLang="en-US" sz="3200" dirty="0">
                <a:effectLst>
                  <a:outerShdw blurRad="38100" dist="38100" dir="2700000" algn="tl">
                    <a:srgbClr val="000000">
                      <a:alpha val="43137"/>
                    </a:srgbClr>
                  </a:outerShdw>
                </a:effectLst>
              </a:rPr>
              <a:t>搞</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gǎo</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對</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duì</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象</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xiàng</a:t>
            </a:r>
            <a:r>
              <a:rPr lang="en-US" altLang="zh-CN" sz="3200" dirty="0">
                <a:effectLst>
                  <a:outerShdw blurRad="38100" dist="38100" dir="2700000" algn="tl">
                    <a:srgbClr val="000000">
                      <a:alpha val="43137"/>
                    </a:srgbClr>
                  </a:outerShdw>
                </a:effectLst>
              </a:rPr>
              <a:t>)</a:t>
            </a:r>
          </a:p>
          <a:p>
            <a:endParaRPr lang="en-US" altLang="zh-TW" sz="3200" dirty="0">
              <a:effectLst>
                <a:outerShdw blurRad="38100" dist="38100" dir="2700000" algn="tl">
                  <a:srgbClr val="000000">
                    <a:alpha val="43137"/>
                  </a:srgbClr>
                </a:outerShdw>
              </a:effectLst>
            </a:endParaRPr>
          </a:p>
          <a:p>
            <a:r>
              <a:rPr lang="zh-TW" altLang="en-US" dirty="0">
                <a:effectLst>
                  <a:outerShdw blurRad="38100" dist="38100" dir="2700000" algn="tl">
                    <a:srgbClr val="000000">
                      <a:alpha val="43137"/>
                    </a:srgbClr>
                  </a:outerShdw>
                </a:effectLst>
              </a:rPr>
              <a:t>從哲學詞語變成為一個與愛情有關的詞語，絕對是當代中國人的發明。大約從</a:t>
            </a:r>
            <a:r>
              <a:rPr lang="en-US" altLang="zh-TW" dirty="0">
                <a:effectLst>
                  <a:outerShdw blurRad="38100" dist="38100" dir="2700000" algn="tl">
                    <a:srgbClr val="000000">
                      <a:alpha val="43137"/>
                    </a:srgbClr>
                  </a:outerShdw>
                </a:effectLst>
              </a:rPr>
              <a:t>1950</a:t>
            </a:r>
            <a:r>
              <a:rPr lang="zh-TW" altLang="en-US" dirty="0">
                <a:effectLst>
                  <a:outerShdw blurRad="38100" dist="38100" dir="2700000" algn="tl">
                    <a:srgbClr val="000000">
                      <a:alpha val="43137"/>
                    </a:srgbClr>
                  </a:outerShdw>
                </a:effectLst>
              </a:rPr>
              <a:t>年代開始，由於談情說愛被視為小資產階級情調，因而“搞對象”一詞便流行開來，幾乎成了“談戀愛”的代名詞，以其一本正經的事務性和目的性取代了風花雪月的談戀愛。但它之所以能夠大面積地流行開來，恐怕還是與中國人的傳統觀念和文化心態有關。</a:t>
            </a:r>
          </a:p>
          <a:p>
            <a:r>
              <a:rPr lang="zh-TW" altLang="en-US" dirty="0">
                <a:effectLst>
                  <a:outerShdw blurRad="38100" dist="38100" dir="2700000" algn="tl">
                    <a:srgbClr val="000000">
                      <a:alpha val="43137"/>
                    </a:srgbClr>
                  </a:outerShdw>
                </a:effectLst>
              </a:rPr>
              <a:t>特指戀愛的對方。指男、女朋友關係，戀愛雙方的行為的稱呼如“談對象、處對象”</a:t>
            </a:r>
            <a:endParaRPr lang="en-US" altLang="zh-CN" dirty="0">
              <a:effectLst>
                <a:outerShdw blurRad="38100" dist="38100" dir="2700000" algn="tl">
                  <a:srgbClr val="000000">
                    <a:alpha val="43137"/>
                  </a:srgbClr>
                </a:outerShdw>
              </a:effectLst>
            </a:endParaRPr>
          </a:p>
          <a:p>
            <a:endParaRPr lang="en-US" altLang="zh-TW" sz="1600" dirty="0">
              <a:effectLst>
                <a:outerShdw blurRad="38100" dist="38100" dir="2700000" algn="tl">
                  <a:srgbClr val="000000">
                    <a:alpha val="43137"/>
                  </a:srgbClr>
                </a:outerShdw>
              </a:effectLst>
            </a:endParaRPr>
          </a:p>
        </p:txBody>
      </p:sp>
      <p:pic>
        <p:nvPicPr>
          <p:cNvPr id="8" name="图片 7" descr="图片包含 文字&#10;&#10;已生成高可信度的说明">
            <a:extLst>
              <a:ext uri="{FF2B5EF4-FFF2-40B4-BE49-F238E27FC236}">
                <a16:creationId xmlns:a16="http://schemas.microsoft.com/office/drawing/2014/main" id="{E8BE8EE5-37AF-4933-A590-1BF3005D13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0276" y="2108134"/>
            <a:ext cx="3297856" cy="2473392"/>
          </a:xfrm>
          <a:prstGeom prst="rect">
            <a:avLst/>
          </a:prstGeom>
        </p:spPr>
      </p:pic>
    </p:spTree>
    <p:extLst>
      <p:ext uri="{BB962C8B-B14F-4D97-AF65-F5344CB8AC3E}">
        <p14:creationId xmlns:p14="http://schemas.microsoft.com/office/powerpoint/2010/main" val="238864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8575"/>
            <a:ext cx="12192000" cy="6858000"/>
          </a:xfrm>
          <a:prstGeom prst="rect">
            <a:avLst/>
          </a:prstGeom>
          <a:blipFill dpi="0" rotWithShape="1">
            <a:blip r:embed="rId4"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34" name="MH_Text_1"/>
          <p:cNvSpPr>
            <a:spLocks noChangeArrowheads="1"/>
          </p:cNvSpPr>
          <p:nvPr>
            <p:custDataLst>
              <p:tags r:id="rId1"/>
            </p:custDataLst>
          </p:nvPr>
        </p:nvSpPr>
        <p:spPr bwMode="auto">
          <a:xfrm>
            <a:off x="1552575" y="1660525"/>
            <a:ext cx="44577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lnSpc>
                <a:spcPct val="150000"/>
              </a:lnSpc>
              <a:defRPr/>
            </a:pPr>
            <a:endParaRPr lang="zh-CN" altLang="en-US" sz="1400" dirty="0">
              <a:solidFill>
                <a:schemeClr val="tx1">
                  <a:lumMod val="65000"/>
                  <a:lumOff val="35000"/>
                </a:schemeClr>
              </a:solidFill>
              <a:latin typeface="+mn-lt"/>
              <a:ea typeface="+mn-ea"/>
            </a:endParaRPr>
          </a:p>
        </p:txBody>
      </p:sp>
      <p:sp>
        <p:nvSpPr>
          <p:cNvPr id="6" name="MH_SubTitle_1"/>
          <p:cNvSpPr txBox="1"/>
          <p:nvPr>
            <p:custDataLst>
              <p:tags r:id="rId2"/>
            </p:custDataLst>
          </p:nvPr>
        </p:nvSpPr>
        <p:spPr>
          <a:xfrm>
            <a:off x="775653" y="522289"/>
            <a:ext cx="3919855" cy="904875"/>
          </a:xfrm>
          <a:prstGeom prst="rect">
            <a:avLst/>
          </a:prstGeom>
          <a:noFill/>
        </p:spPr>
        <p:txBody>
          <a:bodyPr anchor="ctr"/>
          <a:lstStyle/>
          <a:p>
            <a:pPr fontAlgn="auto">
              <a:spcBef>
                <a:spcPts val="0"/>
              </a:spcBef>
              <a:spcAft>
                <a:spcPts val="0"/>
              </a:spcAft>
              <a:defRPr/>
            </a:pPr>
            <a:r>
              <a:rPr lang="en-US" altLang="zh-CN" sz="4000" dirty="0">
                <a:solidFill>
                  <a:schemeClr val="tx1">
                    <a:lumMod val="50000"/>
                    <a:lumOff val="50000"/>
                  </a:schemeClr>
                </a:solidFill>
                <a:latin typeface="Mistral" panose="03090702030407020403" pitchFamily="66" charset="0"/>
              </a:rPr>
              <a:t>Key words </a:t>
            </a:r>
            <a:r>
              <a:rPr lang="zh-CN" altLang="en-US" sz="4000" dirty="0">
                <a:solidFill>
                  <a:schemeClr val="tx1">
                    <a:lumMod val="50000"/>
                    <a:lumOff val="50000"/>
                  </a:schemeClr>
                </a:solidFill>
                <a:latin typeface="Mistral" panose="03090702030407020403" pitchFamily="66" charset="0"/>
              </a:rPr>
              <a:t>關鍵詞</a:t>
            </a:r>
          </a:p>
        </p:txBody>
      </p:sp>
      <p:cxnSp>
        <p:nvCxnSpPr>
          <p:cNvPr id="7" name="直接连接符 6"/>
          <p:cNvCxnSpPr/>
          <p:nvPr/>
        </p:nvCxnSpPr>
        <p:spPr>
          <a:xfrm>
            <a:off x="552450" y="5705475"/>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grpSp>
        <p:nvGrpSpPr>
          <p:cNvPr id="18440" name="组合 71"/>
          <p:cNvGrpSpPr/>
          <p:nvPr/>
        </p:nvGrpSpPr>
        <p:grpSpPr bwMode="auto">
          <a:xfrm>
            <a:off x="5189538" y="6492875"/>
            <a:ext cx="1577975" cy="241300"/>
            <a:chOff x="5171650" y="6147506"/>
            <a:chExt cx="1578550" cy="240973"/>
          </a:xfrm>
        </p:grpSpPr>
        <p:sp>
          <p:nvSpPr>
            <p:cNvPr id="9" name="右大括号 28"/>
            <p:cNvSpPr/>
            <p:nvPr/>
          </p:nvSpPr>
          <p:spPr>
            <a:xfrm rot="5400000">
              <a:off x="5845987" y="5484266"/>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0" name="任意多边形 9"/>
            <p:cNvSpPr/>
            <p:nvPr/>
          </p:nvSpPr>
          <p:spPr>
            <a:xfrm>
              <a:off x="6594568" y="6147506"/>
              <a:ext cx="103225"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任意多边形 10"/>
            <p:cNvSpPr/>
            <p:nvPr/>
          </p:nvSpPr>
          <p:spPr>
            <a:xfrm flipH="1">
              <a:off x="5222469" y="6155433"/>
              <a:ext cx="90520"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1" name="组合 75"/>
          <p:cNvGrpSpPr/>
          <p:nvPr/>
        </p:nvGrpSpPr>
        <p:grpSpPr bwMode="auto">
          <a:xfrm>
            <a:off x="5540375" y="6443663"/>
            <a:ext cx="887413" cy="311150"/>
            <a:chOff x="5513645" y="6043438"/>
            <a:chExt cx="888113" cy="363636"/>
          </a:xfrm>
        </p:grpSpPr>
        <p:sp>
          <p:nvSpPr>
            <p:cNvPr id="13" name="右大括号 25"/>
            <p:cNvSpPr/>
            <p:nvPr/>
          </p:nvSpPr>
          <p:spPr>
            <a:xfrm rot="5400000">
              <a:off x="5818022" y="5823338"/>
              <a:ext cx="28571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4" name="任意多边形 13"/>
            <p:cNvSpPr/>
            <p:nvPr/>
          </p:nvSpPr>
          <p:spPr>
            <a:xfrm rot="5400000">
              <a:off x="6299765" y="6064949"/>
              <a:ext cx="103896" cy="90558"/>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任意多边形 14"/>
            <p:cNvSpPr/>
            <p:nvPr/>
          </p:nvSpPr>
          <p:spPr>
            <a:xfrm rot="5400000" flipV="1">
              <a:off x="5505388" y="6051694"/>
              <a:ext cx="103896" cy="873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2" name="组合 79"/>
          <p:cNvGrpSpPr/>
          <p:nvPr/>
        </p:nvGrpSpPr>
        <p:grpSpPr bwMode="auto">
          <a:xfrm flipV="1">
            <a:off x="5643563" y="6461125"/>
            <a:ext cx="674687" cy="284163"/>
            <a:chOff x="5513645" y="6043438"/>
            <a:chExt cx="888113" cy="363609"/>
          </a:xfrm>
        </p:grpSpPr>
        <p:sp>
          <p:nvSpPr>
            <p:cNvPr id="17" name="右大括号 25"/>
            <p:cNvSpPr/>
            <p:nvPr/>
          </p:nvSpPr>
          <p:spPr>
            <a:xfrm rot="5400000">
              <a:off x="5818643" y="5823932"/>
              <a:ext cx="284386" cy="881845"/>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8" name="任意多边形 17"/>
            <p:cNvSpPr/>
            <p:nvPr/>
          </p:nvSpPr>
          <p:spPr>
            <a:xfrm rot="5400000">
              <a:off x="6298762" y="6066559"/>
              <a:ext cx="103599" cy="8985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任意多边形 18"/>
            <p:cNvSpPr/>
            <p:nvPr/>
          </p:nvSpPr>
          <p:spPr>
            <a:xfrm rot="5400000" flipV="1">
              <a:off x="5505729" y="6051354"/>
              <a:ext cx="103599" cy="8776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0" name="矩形 19"/>
          <p:cNvSpPr/>
          <p:nvPr/>
        </p:nvSpPr>
        <p:spPr>
          <a:xfrm>
            <a:off x="3913188" y="5753100"/>
            <a:ext cx="3997325" cy="523875"/>
          </a:xfrm>
          <a:prstGeom prst="rect">
            <a:avLst/>
          </a:prstGeom>
        </p:spPr>
        <p:txBody>
          <a:bodyPr wrap="none">
            <a:spAutoFit/>
          </a:bodyPr>
          <a:lstStyle/>
          <a:p>
            <a:pPr algn="ctr">
              <a:defRPr/>
            </a:pPr>
            <a:r>
              <a:rPr lang="en-US" altLang="zh-CN" sz="1400" dirty="0">
                <a:solidFill>
                  <a:schemeClr val="tx1">
                    <a:lumMod val="60000"/>
                    <a:lumOff val="40000"/>
                  </a:schemeClr>
                </a:solidFill>
              </a:rPr>
              <a:t>Lorem ipsum dolor sit amet, consectetuer adipiscing</a:t>
            </a:r>
          </a:p>
          <a:p>
            <a:pPr algn="ctr">
              <a:defRPr/>
            </a:pPr>
            <a:r>
              <a:rPr lang="en-US" altLang="zh-CN" sz="1400" dirty="0">
                <a:solidFill>
                  <a:schemeClr val="tx1">
                    <a:lumMod val="60000"/>
                    <a:lumOff val="40000"/>
                  </a:schemeClr>
                </a:solidFill>
              </a:rPr>
              <a:t>Aenean commodo sit amet coligula eget dolor. </a:t>
            </a:r>
            <a:endParaRPr lang="zh-CN" altLang="en-US" sz="1400" dirty="0">
              <a:solidFill>
                <a:schemeClr val="tx1">
                  <a:lumMod val="60000"/>
                  <a:lumOff val="40000"/>
                </a:schemeClr>
              </a:solidFill>
            </a:endParaRPr>
          </a:p>
        </p:txBody>
      </p:sp>
      <p:cxnSp>
        <p:nvCxnSpPr>
          <p:cNvPr id="21" name="直接连接符 20"/>
          <p:cNvCxnSpPr/>
          <p:nvPr/>
        </p:nvCxnSpPr>
        <p:spPr>
          <a:xfrm>
            <a:off x="552450" y="1430338"/>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E534C3CF-EC8B-4DAC-9C69-5C44BFD2AECF}"/>
              </a:ext>
            </a:extLst>
          </p:cNvPr>
          <p:cNvSpPr txBox="1"/>
          <p:nvPr/>
        </p:nvSpPr>
        <p:spPr>
          <a:xfrm>
            <a:off x="775654" y="1600738"/>
            <a:ext cx="5647372" cy="2339102"/>
          </a:xfrm>
          <a:prstGeom prst="rect">
            <a:avLst/>
          </a:prstGeom>
          <a:noFill/>
        </p:spPr>
        <p:txBody>
          <a:bodyPr wrap="square" rtlCol="0">
            <a:spAutoFit/>
          </a:bodyPr>
          <a:lstStyle/>
          <a:p>
            <a:r>
              <a:rPr lang="zh-CN" altLang="en-US" sz="3200" dirty="0">
                <a:effectLst>
                  <a:outerShdw blurRad="38100" dist="38100" dir="2700000" algn="tl">
                    <a:srgbClr val="000000">
                      <a:alpha val="43137"/>
                    </a:srgbClr>
                  </a:outerShdw>
                </a:effectLst>
              </a:rPr>
              <a:t>蹭</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cèng</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飯</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fàn</a:t>
            </a:r>
            <a:r>
              <a:rPr lang="en-US" altLang="zh-CN" sz="3200" dirty="0">
                <a:effectLst>
                  <a:outerShdw blurRad="38100" dist="38100" dir="2700000" algn="tl">
                    <a:srgbClr val="000000">
                      <a:alpha val="43137"/>
                    </a:srgbClr>
                  </a:outerShdw>
                </a:effectLst>
              </a:rPr>
              <a:t>)/</a:t>
            </a:r>
          </a:p>
          <a:p>
            <a:r>
              <a:rPr lang="zh-CN" altLang="en-US" sz="3200" dirty="0">
                <a:effectLst>
                  <a:outerShdw blurRad="38100" dist="38100" dir="2700000" algn="tl">
                    <a:srgbClr val="000000">
                      <a:alpha val="43137"/>
                    </a:srgbClr>
                  </a:outerShdw>
                </a:effectLst>
              </a:rPr>
              <a:t>蹭</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cèng</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吃</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chī</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蹭</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cèng</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喝</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hē</a:t>
            </a:r>
            <a:r>
              <a:rPr lang="en-US" altLang="zh-CN" sz="3200" dirty="0">
                <a:effectLst>
                  <a:outerShdw blurRad="38100" dist="38100" dir="2700000" algn="tl">
                    <a:srgbClr val="000000">
                      <a:alpha val="43137"/>
                    </a:srgbClr>
                  </a:outerShdw>
                </a:effectLst>
              </a:rPr>
              <a:t>)</a:t>
            </a:r>
          </a:p>
          <a:p>
            <a:endParaRPr lang="en-US" altLang="zh-CN" sz="3200" dirty="0">
              <a:effectLst>
                <a:outerShdw blurRad="38100" dist="38100" dir="2700000" algn="tl">
                  <a:srgbClr val="000000">
                    <a:alpha val="43137"/>
                  </a:srgbClr>
                </a:outerShdw>
              </a:effectLst>
            </a:endParaRPr>
          </a:p>
          <a:p>
            <a:endParaRPr lang="en-US" altLang="zh-TW" sz="3200" dirty="0">
              <a:effectLst>
                <a:outerShdw blurRad="38100" dist="38100" dir="2700000" algn="tl">
                  <a:srgbClr val="000000">
                    <a:alpha val="43137"/>
                  </a:srgbClr>
                </a:outerShdw>
              </a:effectLst>
            </a:endParaRPr>
          </a:p>
          <a:p>
            <a:r>
              <a:rPr lang="zh-TW" altLang="en-US" dirty="0">
                <a:effectLst>
                  <a:outerShdw blurRad="38100" dist="38100" dir="2700000" algn="tl">
                    <a:srgbClr val="000000">
                      <a:alpha val="43137"/>
                    </a:srgbClr>
                  </a:outerShdw>
                </a:effectLst>
              </a:rPr>
              <a:t>蹭飯 指白白到別家吃飯或跟著別人吃飯，自己不掏錢。</a:t>
            </a:r>
            <a:endParaRPr lang="en-US" altLang="zh-TW" sz="1600" dirty="0">
              <a:effectLst>
                <a:outerShdw blurRad="38100" dist="38100" dir="2700000" algn="tl">
                  <a:srgbClr val="000000">
                    <a:alpha val="43137"/>
                  </a:srgbClr>
                </a:outerShdw>
              </a:effectLst>
            </a:endParaRPr>
          </a:p>
        </p:txBody>
      </p:sp>
      <p:pic>
        <p:nvPicPr>
          <p:cNvPr id="5" name="图片 4">
            <a:extLst>
              <a:ext uri="{FF2B5EF4-FFF2-40B4-BE49-F238E27FC236}">
                <a16:creationId xmlns:a16="http://schemas.microsoft.com/office/drawing/2014/main" id="{CE60193C-5734-4D0F-8BAF-E507BB9617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4886" y="1660525"/>
            <a:ext cx="3408993" cy="3408993"/>
          </a:xfrm>
          <a:prstGeom prst="rect">
            <a:avLst/>
          </a:prstGeom>
        </p:spPr>
      </p:pic>
      <p:pic>
        <p:nvPicPr>
          <p:cNvPr id="16" name="图片 15">
            <a:extLst>
              <a:ext uri="{FF2B5EF4-FFF2-40B4-BE49-F238E27FC236}">
                <a16:creationId xmlns:a16="http://schemas.microsoft.com/office/drawing/2014/main" id="{DBE85DB1-0923-44FE-A98C-46252E1D61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8891" y="1600738"/>
            <a:ext cx="3756026" cy="3756026"/>
          </a:xfrm>
          <a:prstGeom prst="rect">
            <a:avLst/>
          </a:prstGeom>
        </p:spPr>
      </p:pic>
    </p:spTree>
    <p:extLst>
      <p:ext uri="{BB962C8B-B14F-4D97-AF65-F5344CB8AC3E}">
        <p14:creationId xmlns:p14="http://schemas.microsoft.com/office/powerpoint/2010/main" val="256440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8575"/>
            <a:ext cx="12192000" cy="6858000"/>
          </a:xfrm>
          <a:prstGeom prst="rect">
            <a:avLst/>
          </a:prstGeom>
          <a:blipFill dpi="0" rotWithShape="1">
            <a:blip r:embed="rId4"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34" name="MH_Text_1"/>
          <p:cNvSpPr>
            <a:spLocks noChangeArrowheads="1"/>
          </p:cNvSpPr>
          <p:nvPr>
            <p:custDataLst>
              <p:tags r:id="rId1"/>
            </p:custDataLst>
          </p:nvPr>
        </p:nvSpPr>
        <p:spPr bwMode="auto">
          <a:xfrm>
            <a:off x="1552575" y="1660525"/>
            <a:ext cx="44577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lnSpc>
                <a:spcPct val="150000"/>
              </a:lnSpc>
              <a:defRPr/>
            </a:pPr>
            <a:endParaRPr lang="zh-CN" altLang="en-US" sz="1400" dirty="0">
              <a:solidFill>
                <a:schemeClr val="tx1">
                  <a:lumMod val="65000"/>
                  <a:lumOff val="35000"/>
                </a:schemeClr>
              </a:solidFill>
              <a:latin typeface="+mn-lt"/>
              <a:ea typeface="+mn-ea"/>
            </a:endParaRPr>
          </a:p>
        </p:txBody>
      </p:sp>
      <p:sp>
        <p:nvSpPr>
          <p:cNvPr id="6" name="MH_SubTitle_1"/>
          <p:cNvSpPr txBox="1"/>
          <p:nvPr>
            <p:custDataLst>
              <p:tags r:id="rId2"/>
            </p:custDataLst>
          </p:nvPr>
        </p:nvSpPr>
        <p:spPr>
          <a:xfrm>
            <a:off x="775653" y="522289"/>
            <a:ext cx="3919855" cy="904875"/>
          </a:xfrm>
          <a:prstGeom prst="rect">
            <a:avLst/>
          </a:prstGeom>
          <a:noFill/>
        </p:spPr>
        <p:txBody>
          <a:bodyPr anchor="ctr"/>
          <a:lstStyle/>
          <a:p>
            <a:pPr fontAlgn="auto">
              <a:spcBef>
                <a:spcPts val="0"/>
              </a:spcBef>
              <a:spcAft>
                <a:spcPts val="0"/>
              </a:spcAft>
              <a:defRPr/>
            </a:pPr>
            <a:r>
              <a:rPr lang="en-US" altLang="zh-CN" sz="4000" dirty="0">
                <a:solidFill>
                  <a:schemeClr val="tx1">
                    <a:lumMod val="50000"/>
                    <a:lumOff val="50000"/>
                  </a:schemeClr>
                </a:solidFill>
                <a:latin typeface="Mistral" panose="03090702030407020403" pitchFamily="66" charset="0"/>
              </a:rPr>
              <a:t>Key words </a:t>
            </a:r>
            <a:r>
              <a:rPr lang="zh-CN" altLang="en-US" sz="4000" dirty="0">
                <a:solidFill>
                  <a:schemeClr val="tx1">
                    <a:lumMod val="50000"/>
                    <a:lumOff val="50000"/>
                  </a:schemeClr>
                </a:solidFill>
                <a:latin typeface="Mistral" panose="03090702030407020403" pitchFamily="66" charset="0"/>
              </a:rPr>
              <a:t>關鍵詞</a:t>
            </a:r>
          </a:p>
        </p:txBody>
      </p:sp>
      <p:cxnSp>
        <p:nvCxnSpPr>
          <p:cNvPr id="7" name="直接连接符 6"/>
          <p:cNvCxnSpPr/>
          <p:nvPr/>
        </p:nvCxnSpPr>
        <p:spPr>
          <a:xfrm>
            <a:off x="552450" y="5705475"/>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grpSp>
        <p:nvGrpSpPr>
          <p:cNvPr id="18440" name="组合 71"/>
          <p:cNvGrpSpPr/>
          <p:nvPr/>
        </p:nvGrpSpPr>
        <p:grpSpPr bwMode="auto">
          <a:xfrm>
            <a:off x="5189538" y="6492875"/>
            <a:ext cx="1577975" cy="241300"/>
            <a:chOff x="5171650" y="6147506"/>
            <a:chExt cx="1578550" cy="240973"/>
          </a:xfrm>
        </p:grpSpPr>
        <p:sp>
          <p:nvSpPr>
            <p:cNvPr id="9" name="右大括号 28"/>
            <p:cNvSpPr/>
            <p:nvPr/>
          </p:nvSpPr>
          <p:spPr>
            <a:xfrm rot="5400000">
              <a:off x="5845987" y="5484266"/>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0" name="任意多边形 9"/>
            <p:cNvSpPr/>
            <p:nvPr/>
          </p:nvSpPr>
          <p:spPr>
            <a:xfrm>
              <a:off x="6594568" y="6147506"/>
              <a:ext cx="103225"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任意多边形 10"/>
            <p:cNvSpPr/>
            <p:nvPr/>
          </p:nvSpPr>
          <p:spPr>
            <a:xfrm flipH="1">
              <a:off x="5222469" y="6155433"/>
              <a:ext cx="90520"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1" name="组合 75"/>
          <p:cNvGrpSpPr/>
          <p:nvPr/>
        </p:nvGrpSpPr>
        <p:grpSpPr bwMode="auto">
          <a:xfrm>
            <a:off x="5540375" y="6443663"/>
            <a:ext cx="887413" cy="311150"/>
            <a:chOff x="5513645" y="6043438"/>
            <a:chExt cx="888113" cy="363636"/>
          </a:xfrm>
        </p:grpSpPr>
        <p:sp>
          <p:nvSpPr>
            <p:cNvPr id="13" name="右大括号 25"/>
            <p:cNvSpPr/>
            <p:nvPr/>
          </p:nvSpPr>
          <p:spPr>
            <a:xfrm rot="5400000">
              <a:off x="5818022" y="5823338"/>
              <a:ext cx="28571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4" name="任意多边形 13"/>
            <p:cNvSpPr/>
            <p:nvPr/>
          </p:nvSpPr>
          <p:spPr>
            <a:xfrm rot="5400000">
              <a:off x="6299765" y="6064949"/>
              <a:ext cx="103896" cy="90558"/>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任意多边形 14"/>
            <p:cNvSpPr/>
            <p:nvPr/>
          </p:nvSpPr>
          <p:spPr>
            <a:xfrm rot="5400000" flipV="1">
              <a:off x="5505388" y="6051694"/>
              <a:ext cx="103896" cy="873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2" name="组合 79"/>
          <p:cNvGrpSpPr/>
          <p:nvPr/>
        </p:nvGrpSpPr>
        <p:grpSpPr bwMode="auto">
          <a:xfrm flipV="1">
            <a:off x="5643563" y="6461125"/>
            <a:ext cx="674687" cy="284163"/>
            <a:chOff x="5513645" y="6043438"/>
            <a:chExt cx="888113" cy="363609"/>
          </a:xfrm>
        </p:grpSpPr>
        <p:sp>
          <p:nvSpPr>
            <p:cNvPr id="17" name="右大括号 25"/>
            <p:cNvSpPr/>
            <p:nvPr/>
          </p:nvSpPr>
          <p:spPr>
            <a:xfrm rot="5400000">
              <a:off x="5818643" y="5823932"/>
              <a:ext cx="284386" cy="881845"/>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8" name="任意多边形 17"/>
            <p:cNvSpPr/>
            <p:nvPr/>
          </p:nvSpPr>
          <p:spPr>
            <a:xfrm rot="5400000">
              <a:off x="6298762" y="6066559"/>
              <a:ext cx="103599" cy="8985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任意多边形 18"/>
            <p:cNvSpPr/>
            <p:nvPr/>
          </p:nvSpPr>
          <p:spPr>
            <a:xfrm rot="5400000" flipV="1">
              <a:off x="5505729" y="6051354"/>
              <a:ext cx="103599" cy="8776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0" name="矩形 19"/>
          <p:cNvSpPr/>
          <p:nvPr/>
        </p:nvSpPr>
        <p:spPr>
          <a:xfrm>
            <a:off x="3913188" y="5753100"/>
            <a:ext cx="3997325" cy="523875"/>
          </a:xfrm>
          <a:prstGeom prst="rect">
            <a:avLst/>
          </a:prstGeom>
        </p:spPr>
        <p:txBody>
          <a:bodyPr wrap="none">
            <a:spAutoFit/>
          </a:bodyPr>
          <a:lstStyle/>
          <a:p>
            <a:pPr algn="ctr">
              <a:defRPr/>
            </a:pPr>
            <a:r>
              <a:rPr lang="en-US" altLang="zh-CN" sz="1400" dirty="0">
                <a:solidFill>
                  <a:schemeClr val="tx1">
                    <a:lumMod val="60000"/>
                    <a:lumOff val="40000"/>
                  </a:schemeClr>
                </a:solidFill>
              </a:rPr>
              <a:t>Lorem ipsum dolor sit amet, consectetuer adipiscing</a:t>
            </a:r>
          </a:p>
          <a:p>
            <a:pPr algn="ctr">
              <a:defRPr/>
            </a:pPr>
            <a:r>
              <a:rPr lang="en-US" altLang="zh-CN" sz="1400" dirty="0">
                <a:solidFill>
                  <a:schemeClr val="tx1">
                    <a:lumMod val="60000"/>
                    <a:lumOff val="40000"/>
                  </a:schemeClr>
                </a:solidFill>
              </a:rPr>
              <a:t>Aenean commodo sit amet coligula eget dolor. </a:t>
            </a:r>
            <a:endParaRPr lang="zh-CN" altLang="en-US" sz="1400" dirty="0">
              <a:solidFill>
                <a:schemeClr val="tx1">
                  <a:lumMod val="60000"/>
                  <a:lumOff val="40000"/>
                </a:schemeClr>
              </a:solidFill>
            </a:endParaRPr>
          </a:p>
        </p:txBody>
      </p:sp>
      <p:cxnSp>
        <p:nvCxnSpPr>
          <p:cNvPr id="21" name="直接连接符 20"/>
          <p:cNvCxnSpPr/>
          <p:nvPr/>
        </p:nvCxnSpPr>
        <p:spPr>
          <a:xfrm>
            <a:off x="552450" y="1430338"/>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E534C3CF-EC8B-4DAC-9C69-5C44BFD2AECF}"/>
              </a:ext>
            </a:extLst>
          </p:cNvPr>
          <p:cNvSpPr txBox="1"/>
          <p:nvPr/>
        </p:nvSpPr>
        <p:spPr>
          <a:xfrm>
            <a:off x="775654" y="1600738"/>
            <a:ext cx="5647372" cy="2092881"/>
          </a:xfrm>
          <a:prstGeom prst="rect">
            <a:avLst/>
          </a:prstGeom>
          <a:noFill/>
        </p:spPr>
        <p:txBody>
          <a:bodyPr wrap="square" rtlCol="0">
            <a:spAutoFit/>
          </a:bodyPr>
          <a:lstStyle/>
          <a:p>
            <a:r>
              <a:rPr lang="zh-CN" altLang="en-US" sz="3200" dirty="0">
                <a:effectLst>
                  <a:outerShdw blurRad="38100" dist="38100" dir="2700000" algn="tl">
                    <a:srgbClr val="000000">
                      <a:alpha val="43137"/>
                    </a:srgbClr>
                  </a:outerShdw>
                </a:effectLst>
              </a:rPr>
              <a:t>陽</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yáng</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光</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guāng</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開</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kāi</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朗</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lǎng</a:t>
            </a:r>
            <a:r>
              <a:rPr lang="en-US" altLang="zh-CN" sz="3200" dirty="0">
                <a:effectLst>
                  <a:outerShdw blurRad="38100" dist="38100" dir="2700000" algn="tl">
                    <a:srgbClr val="000000">
                      <a:alpha val="43137"/>
                    </a:srgbClr>
                  </a:outerShdw>
                </a:effectLst>
              </a:rPr>
              <a:t>)</a:t>
            </a:r>
          </a:p>
          <a:p>
            <a:endParaRPr lang="en-US" altLang="zh-CN" sz="3200" dirty="0">
              <a:effectLst>
                <a:outerShdw blurRad="38100" dist="38100" dir="2700000" algn="tl">
                  <a:srgbClr val="000000">
                    <a:alpha val="43137"/>
                  </a:srgbClr>
                </a:outerShdw>
              </a:effectLst>
            </a:endParaRPr>
          </a:p>
          <a:p>
            <a:endParaRPr lang="en-US" altLang="zh-TW" sz="3200" dirty="0">
              <a:effectLst>
                <a:outerShdw blurRad="38100" dist="38100" dir="2700000" algn="tl">
                  <a:srgbClr val="000000">
                    <a:alpha val="43137"/>
                  </a:srgbClr>
                </a:outerShdw>
              </a:effectLst>
            </a:endParaRPr>
          </a:p>
          <a:p>
            <a:r>
              <a:rPr lang="zh-CN" altLang="en-US" dirty="0">
                <a:effectLst>
                  <a:outerShdw blurRad="38100" dist="38100" dir="2700000" algn="tl">
                    <a:srgbClr val="000000">
                      <a:alpha val="43137"/>
                    </a:srgbClr>
                  </a:outerShdw>
                </a:effectLst>
              </a:rPr>
              <a:t>指人</a:t>
            </a:r>
            <a:r>
              <a:rPr lang="zh-TW" altLang="en-US" dirty="0">
                <a:effectLst>
                  <a:outerShdw blurRad="38100" dist="38100" dir="2700000" algn="tl">
                    <a:srgbClr val="000000">
                      <a:alpha val="43137"/>
                    </a:srgbClr>
                  </a:outerShdw>
                </a:effectLst>
              </a:rPr>
              <a:t>積極向上，活潑有朝氣。性格豁達</a:t>
            </a:r>
            <a:r>
              <a:rPr lang="en-US" altLang="zh-TW" dirty="0">
                <a:effectLst>
                  <a:outerShdw blurRad="38100" dist="38100" dir="2700000" algn="tl">
                    <a:srgbClr val="000000">
                      <a:alpha val="43137"/>
                    </a:srgbClr>
                  </a:outerShdw>
                </a:effectLst>
              </a:rPr>
              <a:t>,</a:t>
            </a:r>
            <a:r>
              <a:rPr lang="zh-TW" altLang="en-US" dirty="0">
                <a:effectLst>
                  <a:outerShdw blurRad="38100" dist="38100" dir="2700000" algn="tl">
                    <a:srgbClr val="000000">
                      <a:alpha val="43137"/>
                    </a:srgbClr>
                  </a:outerShdw>
                </a:effectLst>
              </a:rPr>
              <a:t>樂觀。</a:t>
            </a:r>
            <a:endParaRPr lang="en-US" altLang="zh-TW" dirty="0">
              <a:effectLst>
                <a:outerShdw blurRad="38100" dist="38100" dir="2700000" algn="tl">
                  <a:srgbClr val="000000">
                    <a:alpha val="43137"/>
                  </a:srgbClr>
                </a:outerShdw>
              </a:effectLst>
            </a:endParaRPr>
          </a:p>
          <a:p>
            <a:endParaRPr lang="en-US" altLang="zh-TW" sz="1600" dirty="0">
              <a:effectLst>
                <a:outerShdw blurRad="38100" dist="38100" dir="2700000" algn="tl">
                  <a:srgbClr val="000000">
                    <a:alpha val="43137"/>
                  </a:srgbClr>
                </a:outerShdw>
              </a:effectLst>
            </a:endParaRPr>
          </a:p>
        </p:txBody>
      </p:sp>
      <p:pic>
        <p:nvPicPr>
          <p:cNvPr id="8" name="图片 7" descr="图片包含 就坐, 钟面, 外表, 室内&#10;&#10;已生成高可信度的说明">
            <a:extLst>
              <a:ext uri="{FF2B5EF4-FFF2-40B4-BE49-F238E27FC236}">
                <a16:creationId xmlns:a16="http://schemas.microsoft.com/office/drawing/2014/main" id="{43FEBAF0-F832-4C62-9827-5387557BD1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9666" y="1638935"/>
            <a:ext cx="3580130" cy="3580130"/>
          </a:xfrm>
          <a:prstGeom prst="rect">
            <a:avLst/>
          </a:prstGeom>
        </p:spPr>
      </p:pic>
    </p:spTree>
    <p:extLst>
      <p:ext uri="{BB962C8B-B14F-4D97-AF65-F5344CB8AC3E}">
        <p14:creationId xmlns:p14="http://schemas.microsoft.com/office/powerpoint/2010/main" val="3457912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blipFill>
            <a:blip r:embed="rId2"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pic>
        <p:nvPicPr>
          <p:cNvPr id="4" name="图片 3" descr="图片包含 户外, 就坐, 小狗, 树&#10;&#10;已生成极高可信度的说明">
            <a:extLst>
              <a:ext uri="{FF2B5EF4-FFF2-40B4-BE49-F238E27FC236}">
                <a16:creationId xmlns:a16="http://schemas.microsoft.com/office/drawing/2014/main" id="{64069A00-8353-4C8D-A946-D25F08C51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6491" y="2871880"/>
            <a:ext cx="4870768" cy="3635187"/>
          </a:xfrm>
          <a:prstGeom prst="rect">
            <a:avLst/>
          </a:prstGeom>
        </p:spPr>
      </p:pic>
      <p:pic>
        <p:nvPicPr>
          <p:cNvPr id="7" name="图片 6" descr="图片包含 剪贴画&#10;&#10;已生成高可信度的说明">
            <a:extLst>
              <a:ext uri="{FF2B5EF4-FFF2-40B4-BE49-F238E27FC236}">
                <a16:creationId xmlns:a16="http://schemas.microsoft.com/office/drawing/2014/main" id="{E10B3C76-391E-4012-ADD1-FF70B2FD5B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187" y="350933"/>
            <a:ext cx="3814608" cy="3397886"/>
          </a:xfrm>
          <a:prstGeom prst="rect">
            <a:avLst/>
          </a:prstGeom>
        </p:spPr>
      </p:pic>
      <p:pic>
        <p:nvPicPr>
          <p:cNvPr id="16" name="图片 15" descr="图片包含 小狗, 室内, 动物, 哺乳动物&#10;&#10;已生成极高可信度的说明">
            <a:extLst>
              <a:ext uri="{FF2B5EF4-FFF2-40B4-BE49-F238E27FC236}">
                <a16:creationId xmlns:a16="http://schemas.microsoft.com/office/drawing/2014/main" id="{D8E670BA-FD43-4909-B498-788B13D3D5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4643" y="749296"/>
            <a:ext cx="4846461" cy="3543301"/>
          </a:xfrm>
          <a:prstGeom prst="rect">
            <a:avLst/>
          </a:prstGeom>
        </p:spPr>
      </p:pic>
      <p:pic>
        <p:nvPicPr>
          <p:cNvPr id="18" name="图片 17" descr="图片包含 文字&#10;&#10;已生成高可信度的说明">
            <a:extLst>
              <a:ext uri="{FF2B5EF4-FFF2-40B4-BE49-F238E27FC236}">
                <a16:creationId xmlns:a16="http://schemas.microsoft.com/office/drawing/2014/main" id="{AF975EBC-7507-4C25-A2CB-14CCF97863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5675" y="1367584"/>
            <a:ext cx="3657600" cy="3543300"/>
          </a:xfrm>
          <a:prstGeom prst="rect">
            <a:avLst/>
          </a:prstGeom>
        </p:spPr>
      </p:pic>
      <p:sp>
        <p:nvSpPr>
          <p:cNvPr id="3" name="文本框 2">
            <a:extLst>
              <a:ext uri="{FF2B5EF4-FFF2-40B4-BE49-F238E27FC236}">
                <a16:creationId xmlns:a16="http://schemas.microsoft.com/office/drawing/2014/main" id="{88A2F3B0-3072-46FE-8FF3-10C2A476B0A1}"/>
              </a:ext>
            </a:extLst>
          </p:cNvPr>
          <p:cNvSpPr txBox="1"/>
          <p:nvPr/>
        </p:nvSpPr>
        <p:spPr>
          <a:xfrm rot="19814802">
            <a:off x="3759119" y="1764350"/>
            <a:ext cx="5922335" cy="1446550"/>
          </a:xfrm>
          <a:prstGeom prst="rect">
            <a:avLst/>
          </a:prstGeom>
          <a:noFill/>
        </p:spPr>
        <p:txBody>
          <a:bodyPr wrap="square" rtlCol="0">
            <a:spAutoFit/>
          </a:bodyPr>
          <a:lstStyle/>
          <a:p>
            <a:r>
              <a:rPr lang="zh-CN" altLang="en-US" sz="8800" b="1" dirty="0">
                <a:solidFill>
                  <a:srgbClr val="FF0000"/>
                </a:solidFill>
                <a:effectLst>
                  <a:outerShdw blurRad="38100" dist="38100" dir="2700000" algn="tl">
                    <a:srgbClr val="000000">
                      <a:alpha val="43137"/>
                    </a:srgbClr>
                  </a:outerShdw>
                </a:effectLst>
                <a:latin typeface="幼圆" panose="02010509060101010101" pitchFamily="49" charset="-122"/>
                <a:ea typeface="幼圆" panose="02010509060101010101" pitchFamily="49" charset="-122"/>
              </a:rPr>
              <a:t>相親呀！</a:t>
            </a:r>
          </a:p>
        </p:txBody>
      </p:sp>
    </p:spTree>
    <p:extLst>
      <p:ext uri="{BB962C8B-B14F-4D97-AF65-F5344CB8AC3E}">
        <p14:creationId xmlns:p14="http://schemas.microsoft.com/office/powerpoint/2010/main" val="6867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8575"/>
            <a:ext cx="12192000" cy="6858000"/>
          </a:xfrm>
          <a:prstGeom prst="rect">
            <a:avLst/>
          </a:prstGeom>
          <a:blipFill dpi="0" rotWithShape="1">
            <a:blip r:embed="rId4"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34" name="MH_Text_1"/>
          <p:cNvSpPr>
            <a:spLocks noChangeArrowheads="1"/>
          </p:cNvSpPr>
          <p:nvPr>
            <p:custDataLst>
              <p:tags r:id="rId1"/>
            </p:custDataLst>
          </p:nvPr>
        </p:nvSpPr>
        <p:spPr bwMode="auto">
          <a:xfrm>
            <a:off x="1552575" y="1660525"/>
            <a:ext cx="44577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lnSpc>
                <a:spcPct val="150000"/>
              </a:lnSpc>
              <a:defRPr/>
            </a:pPr>
            <a:endParaRPr lang="zh-CN" altLang="en-US" sz="1400" dirty="0">
              <a:solidFill>
                <a:schemeClr val="tx1">
                  <a:lumMod val="65000"/>
                  <a:lumOff val="35000"/>
                </a:schemeClr>
              </a:solidFill>
              <a:latin typeface="+mn-lt"/>
              <a:ea typeface="+mn-ea"/>
            </a:endParaRPr>
          </a:p>
        </p:txBody>
      </p:sp>
      <p:sp>
        <p:nvSpPr>
          <p:cNvPr id="6" name="MH_SubTitle_1"/>
          <p:cNvSpPr txBox="1"/>
          <p:nvPr>
            <p:custDataLst>
              <p:tags r:id="rId2"/>
            </p:custDataLst>
          </p:nvPr>
        </p:nvSpPr>
        <p:spPr>
          <a:xfrm>
            <a:off x="775653" y="522289"/>
            <a:ext cx="3919855" cy="904875"/>
          </a:xfrm>
          <a:prstGeom prst="rect">
            <a:avLst/>
          </a:prstGeom>
          <a:noFill/>
        </p:spPr>
        <p:txBody>
          <a:bodyPr anchor="ctr"/>
          <a:lstStyle/>
          <a:p>
            <a:pPr fontAlgn="auto">
              <a:spcBef>
                <a:spcPts val="0"/>
              </a:spcBef>
              <a:spcAft>
                <a:spcPts val="0"/>
              </a:spcAft>
              <a:defRPr/>
            </a:pPr>
            <a:r>
              <a:rPr lang="en-US" altLang="zh-CN" sz="4000" dirty="0">
                <a:solidFill>
                  <a:schemeClr val="tx1">
                    <a:lumMod val="50000"/>
                    <a:lumOff val="50000"/>
                  </a:schemeClr>
                </a:solidFill>
                <a:latin typeface="Mistral" panose="03090702030407020403" pitchFamily="66" charset="0"/>
              </a:rPr>
              <a:t>Key words </a:t>
            </a:r>
            <a:r>
              <a:rPr lang="zh-CN" altLang="en-US" sz="4000" dirty="0">
                <a:solidFill>
                  <a:schemeClr val="tx1">
                    <a:lumMod val="50000"/>
                    <a:lumOff val="50000"/>
                  </a:schemeClr>
                </a:solidFill>
                <a:latin typeface="Mistral" panose="03090702030407020403" pitchFamily="66" charset="0"/>
              </a:rPr>
              <a:t>關鍵詞</a:t>
            </a:r>
          </a:p>
        </p:txBody>
      </p:sp>
      <p:cxnSp>
        <p:nvCxnSpPr>
          <p:cNvPr id="7" name="直接连接符 6"/>
          <p:cNvCxnSpPr/>
          <p:nvPr/>
        </p:nvCxnSpPr>
        <p:spPr>
          <a:xfrm>
            <a:off x="552450" y="5705475"/>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grpSp>
        <p:nvGrpSpPr>
          <p:cNvPr id="18440" name="组合 71"/>
          <p:cNvGrpSpPr/>
          <p:nvPr/>
        </p:nvGrpSpPr>
        <p:grpSpPr bwMode="auto">
          <a:xfrm>
            <a:off x="5189538" y="6492875"/>
            <a:ext cx="1577975" cy="241300"/>
            <a:chOff x="5171650" y="6147506"/>
            <a:chExt cx="1578550" cy="240973"/>
          </a:xfrm>
        </p:grpSpPr>
        <p:sp>
          <p:nvSpPr>
            <p:cNvPr id="9" name="右大括号 28"/>
            <p:cNvSpPr/>
            <p:nvPr/>
          </p:nvSpPr>
          <p:spPr>
            <a:xfrm rot="5400000">
              <a:off x="5845987" y="5484266"/>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0" name="任意多边形 9"/>
            <p:cNvSpPr/>
            <p:nvPr/>
          </p:nvSpPr>
          <p:spPr>
            <a:xfrm>
              <a:off x="6594568" y="6147506"/>
              <a:ext cx="103225"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任意多边形 10"/>
            <p:cNvSpPr/>
            <p:nvPr/>
          </p:nvSpPr>
          <p:spPr>
            <a:xfrm flipH="1">
              <a:off x="5222469" y="6155433"/>
              <a:ext cx="90520"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1" name="组合 75"/>
          <p:cNvGrpSpPr/>
          <p:nvPr/>
        </p:nvGrpSpPr>
        <p:grpSpPr bwMode="auto">
          <a:xfrm>
            <a:off x="5540375" y="6443663"/>
            <a:ext cx="887413" cy="311150"/>
            <a:chOff x="5513645" y="6043438"/>
            <a:chExt cx="888113" cy="363636"/>
          </a:xfrm>
        </p:grpSpPr>
        <p:sp>
          <p:nvSpPr>
            <p:cNvPr id="13" name="右大括号 25"/>
            <p:cNvSpPr/>
            <p:nvPr/>
          </p:nvSpPr>
          <p:spPr>
            <a:xfrm rot="5400000">
              <a:off x="5818022" y="5823338"/>
              <a:ext cx="28571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4" name="任意多边形 13"/>
            <p:cNvSpPr/>
            <p:nvPr/>
          </p:nvSpPr>
          <p:spPr>
            <a:xfrm rot="5400000">
              <a:off x="6299765" y="6064949"/>
              <a:ext cx="103896" cy="90558"/>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任意多边形 14"/>
            <p:cNvSpPr/>
            <p:nvPr/>
          </p:nvSpPr>
          <p:spPr>
            <a:xfrm rot="5400000" flipV="1">
              <a:off x="5505388" y="6051694"/>
              <a:ext cx="103896" cy="873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2" name="组合 79"/>
          <p:cNvGrpSpPr/>
          <p:nvPr/>
        </p:nvGrpSpPr>
        <p:grpSpPr bwMode="auto">
          <a:xfrm flipV="1">
            <a:off x="5643563" y="6461125"/>
            <a:ext cx="674687" cy="284163"/>
            <a:chOff x="5513645" y="6043438"/>
            <a:chExt cx="888113" cy="363609"/>
          </a:xfrm>
        </p:grpSpPr>
        <p:sp>
          <p:nvSpPr>
            <p:cNvPr id="17" name="右大括号 25"/>
            <p:cNvSpPr/>
            <p:nvPr/>
          </p:nvSpPr>
          <p:spPr>
            <a:xfrm rot="5400000">
              <a:off x="5818643" y="5823932"/>
              <a:ext cx="284386" cy="881845"/>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8" name="任意多边形 17"/>
            <p:cNvSpPr/>
            <p:nvPr/>
          </p:nvSpPr>
          <p:spPr>
            <a:xfrm rot="5400000">
              <a:off x="6298762" y="6066559"/>
              <a:ext cx="103599" cy="8985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任意多边形 18"/>
            <p:cNvSpPr/>
            <p:nvPr/>
          </p:nvSpPr>
          <p:spPr>
            <a:xfrm rot="5400000" flipV="1">
              <a:off x="5505729" y="6051354"/>
              <a:ext cx="103599" cy="8776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0" name="矩形 19"/>
          <p:cNvSpPr/>
          <p:nvPr/>
        </p:nvSpPr>
        <p:spPr>
          <a:xfrm>
            <a:off x="3913188" y="5753100"/>
            <a:ext cx="3997325" cy="523875"/>
          </a:xfrm>
          <a:prstGeom prst="rect">
            <a:avLst/>
          </a:prstGeom>
        </p:spPr>
        <p:txBody>
          <a:bodyPr wrap="none">
            <a:spAutoFit/>
          </a:bodyPr>
          <a:lstStyle/>
          <a:p>
            <a:pPr algn="ctr">
              <a:defRPr/>
            </a:pPr>
            <a:r>
              <a:rPr lang="en-US" altLang="zh-CN" sz="1400" dirty="0">
                <a:solidFill>
                  <a:schemeClr val="tx1">
                    <a:lumMod val="60000"/>
                    <a:lumOff val="40000"/>
                  </a:schemeClr>
                </a:solidFill>
              </a:rPr>
              <a:t>Lorem ipsum dolor sit amet, consectetuer adipiscing</a:t>
            </a:r>
          </a:p>
          <a:p>
            <a:pPr algn="ctr">
              <a:defRPr/>
            </a:pPr>
            <a:r>
              <a:rPr lang="en-US" altLang="zh-CN" sz="1400" dirty="0">
                <a:solidFill>
                  <a:schemeClr val="tx1">
                    <a:lumMod val="60000"/>
                    <a:lumOff val="40000"/>
                  </a:schemeClr>
                </a:solidFill>
              </a:rPr>
              <a:t>Aenean commodo sit amet coligula eget dolor. </a:t>
            </a:r>
            <a:endParaRPr lang="zh-CN" altLang="en-US" sz="1400" dirty="0">
              <a:solidFill>
                <a:schemeClr val="tx1">
                  <a:lumMod val="60000"/>
                  <a:lumOff val="40000"/>
                </a:schemeClr>
              </a:solidFill>
            </a:endParaRPr>
          </a:p>
        </p:txBody>
      </p:sp>
      <p:cxnSp>
        <p:nvCxnSpPr>
          <p:cNvPr id="21" name="直接连接符 20"/>
          <p:cNvCxnSpPr/>
          <p:nvPr/>
        </p:nvCxnSpPr>
        <p:spPr>
          <a:xfrm>
            <a:off x="552450" y="1430338"/>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E534C3CF-EC8B-4DAC-9C69-5C44BFD2AECF}"/>
              </a:ext>
            </a:extLst>
          </p:cNvPr>
          <p:cNvSpPr txBox="1"/>
          <p:nvPr/>
        </p:nvSpPr>
        <p:spPr>
          <a:xfrm>
            <a:off x="775654" y="1600738"/>
            <a:ext cx="5647372" cy="1846659"/>
          </a:xfrm>
          <a:prstGeom prst="rect">
            <a:avLst/>
          </a:prstGeom>
          <a:noFill/>
        </p:spPr>
        <p:txBody>
          <a:bodyPr wrap="square" rtlCol="0">
            <a:spAutoFit/>
          </a:bodyPr>
          <a:lstStyle/>
          <a:p>
            <a:r>
              <a:rPr lang="zh-CN" altLang="en-US" sz="3200" dirty="0">
                <a:effectLst>
                  <a:outerShdw blurRad="38100" dist="38100" dir="2700000" algn="tl">
                    <a:srgbClr val="000000">
                      <a:alpha val="43137"/>
                    </a:srgbClr>
                  </a:outerShdw>
                </a:effectLst>
              </a:rPr>
              <a:t>憋</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biē</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一肚子</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yídùzi</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氣</a:t>
            </a:r>
            <a:r>
              <a:rPr lang="en-US" altLang="zh-CN" sz="3200" dirty="0">
                <a:effectLst>
                  <a:outerShdw blurRad="38100" dist="38100" dir="2700000" algn="tl">
                    <a:srgbClr val="000000">
                      <a:alpha val="43137"/>
                    </a:srgbClr>
                  </a:outerShdw>
                </a:effectLst>
              </a:rPr>
              <a:t>(qi)</a:t>
            </a:r>
          </a:p>
          <a:p>
            <a:endParaRPr lang="en-US" altLang="zh-CN" sz="3200" dirty="0">
              <a:effectLst>
                <a:outerShdw blurRad="38100" dist="38100" dir="2700000" algn="tl">
                  <a:srgbClr val="000000">
                    <a:alpha val="43137"/>
                  </a:srgbClr>
                </a:outerShdw>
              </a:effectLst>
            </a:endParaRPr>
          </a:p>
          <a:p>
            <a:endParaRPr lang="en-US" altLang="zh-TW" sz="3200" dirty="0">
              <a:effectLst>
                <a:outerShdw blurRad="38100" dist="38100" dir="2700000" algn="tl">
                  <a:srgbClr val="000000">
                    <a:alpha val="43137"/>
                  </a:srgbClr>
                </a:outerShdw>
              </a:effectLst>
            </a:endParaRPr>
          </a:p>
          <a:p>
            <a:r>
              <a:rPr lang="zh-TW" altLang="en-US" dirty="0">
                <a:effectLst>
                  <a:outerShdw blurRad="38100" dist="38100" dir="2700000" algn="tl">
                    <a:srgbClr val="000000">
                      <a:alpha val="43137"/>
                    </a:srgbClr>
                  </a:outerShdw>
                </a:effectLst>
              </a:rPr>
              <a:t>指委屈或煩惱不能發洩；心情不舒暢。</a:t>
            </a:r>
            <a:endParaRPr lang="en-US" altLang="zh-TW" sz="1600" dirty="0">
              <a:effectLst>
                <a:outerShdw blurRad="38100" dist="38100" dir="2700000" algn="tl">
                  <a:srgbClr val="000000">
                    <a:alpha val="43137"/>
                  </a:srgbClr>
                </a:outerShdw>
              </a:effectLst>
            </a:endParaRPr>
          </a:p>
        </p:txBody>
      </p:sp>
      <p:pic>
        <p:nvPicPr>
          <p:cNvPr id="5" name="图片 4">
            <a:extLst>
              <a:ext uri="{FF2B5EF4-FFF2-40B4-BE49-F238E27FC236}">
                <a16:creationId xmlns:a16="http://schemas.microsoft.com/office/drawing/2014/main" id="{F742C514-6D3E-4AD6-92F5-76EF85A0C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4482" y="1720850"/>
            <a:ext cx="4445000" cy="3416300"/>
          </a:xfrm>
          <a:prstGeom prst="rect">
            <a:avLst/>
          </a:prstGeom>
        </p:spPr>
      </p:pic>
    </p:spTree>
    <p:extLst>
      <p:ext uri="{BB962C8B-B14F-4D97-AF65-F5344CB8AC3E}">
        <p14:creationId xmlns:p14="http://schemas.microsoft.com/office/powerpoint/2010/main" val="424721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8575"/>
            <a:ext cx="12192000" cy="6858000"/>
          </a:xfrm>
          <a:prstGeom prst="rect">
            <a:avLst/>
          </a:prstGeom>
          <a:blipFill dpi="0" rotWithShape="1">
            <a:blip r:embed="rId4"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34" name="MH_Text_1"/>
          <p:cNvSpPr>
            <a:spLocks noChangeArrowheads="1"/>
          </p:cNvSpPr>
          <p:nvPr>
            <p:custDataLst>
              <p:tags r:id="rId1"/>
            </p:custDataLst>
          </p:nvPr>
        </p:nvSpPr>
        <p:spPr bwMode="auto">
          <a:xfrm>
            <a:off x="1552575" y="1660525"/>
            <a:ext cx="44577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lnSpc>
                <a:spcPct val="150000"/>
              </a:lnSpc>
              <a:defRPr/>
            </a:pPr>
            <a:endParaRPr lang="zh-CN" altLang="en-US" sz="1400" dirty="0">
              <a:solidFill>
                <a:schemeClr val="tx1">
                  <a:lumMod val="65000"/>
                  <a:lumOff val="35000"/>
                </a:schemeClr>
              </a:solidFill>
              <a:latin typeface="+mn-lt"/>
              <a:ea typeface="+mn-ea"/>
            </a:endParaRPr>
          </a:p>
        </p:txBody>
      </p:sp>
      <p:sp>
        <p:nvSpPr>
          <p:cNvPr id="6" name="MH_SubTitle_1"/>
          <p:cNvSpPr txBox="1"/>
          <p:nvPr>
            <p:custDataLst>
              <p:tags r:id="rId2"/>
            </p:custDataLst>
          </p:nvPr>
        </p:nvSpPr>
        <p:spPr>
          <a:xfrm>
            <a:off x="775653" y="522289"/>
            <a:ext cx="3919855" cy="904875"/>
          </a:xfrm>
          <a:prstGeom prst="rect">
            <a:avLst/>
          </a:prstGeom>
          <a:noFill/>
        </p:spPr>
        <p:txBody>
          <a:bodyPr anchor="ctr"/>
          <a:lstStyle/>
          <a:p>
            <a:pPr fontAlgn="auto">
              <a:spcBef>
                <a:spcPts val="0"/>
              </a:spcBef>
              <a:spcAft>
                <a:spcPts val="0"/>
              </a:spcAft>
              <a:defRPr/>
            </a:pPr>
            <a:r>
              <a:rPr lang="en-US" altLang="zh-CN" sz="4000" dirty="0">
                <a:solidFill>
                  <a:schemeClr val="tx1">
                    <a:lumMod val="50000"/>
                    <a:lumOff val="50000"/>
                  </a:schemeClr>
                </a:solidFill>
                <a:latin typeface="Mistral" panose="03090702030407020403" pitchFamily="66" charset="0"/>
              </a:rPr>
              <a:t>Key words </a:t>
            </a:r>
            <a:r>
              <a:rPr lang="zh-CN" altLang="en-US" sz="4000" dirty="0">
                <a:solidFill>
                  <a:schemeClr val="tx1">
                    <a:lumMod val="50000"/>
                    <a:lumOff val="50000"/>
                  </a:schemeClr>
                </a:solidFill>
                <a:latin typeface="Mistral" panose="03090702030407020403" pitchFamily="66" charset="0"/>
              </a:rPr>
              <a:t>關鍵詞</a:t>
            </a:r>
          </a:p>
        </p:txBody>
      </p:sp>
      <p:cxnSp>
        <p:nvCxnSpPr>
          <p:cNvPr id="7" name="直接连接符 6"/>
          <p:cNvCxnSpPr/>
          <p:nvPr/>
        </p:nvCxnSpPr>
        <p:spPr>
          <a:xfrm>
            <a:off x="552450" y="5705475"/>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grpSp>
        <p:nvGrpSpPr>
          <p:cNvPr id="18440" name="组合 71"/>
          <p:cNvGrpSpPr/>
          <p:nvPr/>
        </p:nvGrpSpPr>
        <p:grpSpPr bwMode="auto">
          <a:xfrm>
            <a:off x="5189538" y="6492875"/>
            <a:ext cx="1577975" cy="241300"/>
            <a:chOff x="5171650" y="6147506"/>
            <a:chExt cx="1578550" cy="240973"/>
          </a:xfrm>
        </p:grpSpPr>
        <p:sp>
          <p:nvSpPr>
            <p:cNvPr id="9" name="右大括号 28"/>
            <p:cNvSpPr/>
            <p:nvPr/>
          </p:nvSpPr>
          <p:spPr>
            <a:xfrm rot="5400000">
              <a:off x="5845987" y="5484266"/>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0" name="任意多边形 9"/>
            <p:cNvSpPr/>
            <p:nvPr/>
          </p:nvSpPr>
          <p:spPr>
            <a:xfrm>
              <a:off x="6594568" y="6147506"/>
              <a:ext cx="103225"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任意多边形 10"/>
            <p:cNvSpPr/>
            <p:nvPr/>
          </p:nvSpPr>
          <p:spPr>
            <a:xfrm flipH="1">
              <a:off x="5222469" y="6155433"/>
              <a:ext cx="90520"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1" name="组合 75"/>
          <p:cNvGrpSpPr/>
          <p:nvPr/>
        </p:nvGrpSpPr>
        <p:grpSpPr bwMode="auto">
          <a:xfrm>
            <a:off x="5540375" y="6443663"/>
            <a:ext cx="887413" cy="311150"/>
            <a:chOff x="5513645" y="6043438"/>
            <a:chExt cx="888113" cy="363636"/>
          </a:xfrm>
        </p:grpSpPr>
        <p:sp>
          <p:nvSpPr>
            <p:cNvPr id="13" name="右大括号 25"/>
            <p:cNvSpPr/>
            <p:nvPr/>
          </p:nvSpPr>
          <p:spPr>
            <a:xfrm rot="5400000">
              <a:off x="5818022" y="5823338"/>
              <a:ext cx="28571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4" name="任意多边形 13"/>
            <p:cNvSpPr/>
            <p:nvPr/>
          </p:nvSpPr>
          <p:spPr>
            <a:xfrm rot="5400000">
              <a:off x="6299765" y="6064949"/>
              <a:ext cx="103896" cy="90558"/>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任意多边形 14"/>
            <p:cNvSpPr/>
            <p:nvPr/>
          </p:nvSpPr>
          <p:spPr>
            <a:xfrm rot="5400000" flipV="1">
              <a:off x="5505388" y="6051694"/>
              <a:ext cx="103896" cy="873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2" name="组合 79"/>
          <p:cNvGrpSpPr/>
          <p:nvPr/>
        </p:nvGrpSpPr>
        <p:grpSpPr bwMode="auto">
          <a:xfrm flipV="1">
            <a:off x="5643563" y="6461125"/>
            <a:ext cx="674687" cy="284163"/>
            <a:chOff x="5513645" y="6043438"/>
            <a:chExt cx="888113" cy="363609"/>
          </a:xfrm>
        </p:grpSpPr>
        <p:sp>
          <p:nvSpPr>
            <p:cNvPr id="17" name="右大括号 25"/>
            <p:cNvSpPr/>
            <p:nvPr/>
          </p:nvSpPr>
          <p:spPr>
            <a:xfrm rot="5400000">
              <a:off x="5818643" y="5823932"/>
              <a:ext cx="284386" cy="881845"/>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8" name="任意多边形 17"/>
            <p:cNvSpPr/>
            <p:nvPr/>
          </p:nvSpPr>
          <p:spPr>
            <a:xfrm rot="5400000">
              <a:off x="6298762" y="6066559"/>
              <a:ext cx="103599" cy="8985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任意多边形 18"/>
            <p:cNvSpPr/>
            <p:nvPr/>
          </p:nvSpPr>
          <p:spPr>
            <a:xfrm rot="5400000" flipV="1">
              <a:off x="5505729" y="6051354"/>
              <a:ext cx="103599" cy="8776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0" name="矩形 19"/>
          <p:cNvSpPr/>
          <p:nvPr/>
        </p:nvSpPr>
        <p:spPr>
          <a:xfrm>
            <a:off x="3913188" y="5753100"/>
            <a:ext cx="3997325" cy="523875"/>
          </a:xfrm>
          <a:prstGeom prst="rect">
            <a:avLst/>
          </a:prstGeom>
        </p:spPr>
        <p:txBody>
          <a:bodyPr wrap="none">
            <a:spAutoFit/>
          </a:bodyPr>
          <a:lstStyle/>
          <a:p>
            <a:pPr algn="ctr">
              <a:defRPr/>
            </a:pPr>
            <a:r>
              <a:rPr lang="en-US" altLang="zh-CN" sz="1400" dirty="0">
                <a:solidFill>
                  <a:schemeClr val="tx1">
                    <a:lumMod val="60000"/>
                    <a:lumOff val="40000"/>
                  </a:schemeClr>
                </a:solidFill>
              </a:rPr>
              <a:t>Lorem ipsum dolor sit amet, consectetuer adipiscing</a:t>
            </a:r>
          </a:p>
          <a:p>
            <a:pPr algn="ctr">
              <a:defRPr/>
            </a:pPr>
            <a:r>
              <a:rPr lang="en-US" altLang="zh-CN" sz="1400" dirty="0">
                <a:solidFill>
                  <a:schemeClr val="tx1">
                    <a:lumMod val="60000"/>
                    <a:lumOff val="40000"/>
                  </a:schemeClr>
                </a:solidFill>
              </a:rPr>
              <a:t>Aenean commodo sit amet coligula eget dolor. </a:t>
            </a:r>
            <a:endParaRPr lang="zh-CN" altLang="en-US" sz="1400" dirty="0">
              <a:solidFill>
                <a:schemeClr val="tx1">
                  <a:lumMod val="60000"/>
                  <a:lumOff val="40000"/>
                </a:schemeClr>
              </a:solidFill>
            </a:endParaRPr>
          </a:p>
        </p:txBody>
      </p:sp>
      <p:cxnSp>
        <p:nvCxnSpPr>
          <p:cNvPr id="21" name="直接连接符 20"/>
          <p:cNvCxnSpPr/>
          <p:nvPr/>
        </p:nvCxnSpPr>
        <p:spPr>
          <a:xfrm>
            <a:off x="552450" y="1430338"/>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E534C3CF-EC8B-4DAC-9C69-5C44BFD2AECF}"/>
              </a:ext>
            </a:extLst>
          </p:cNvPr>
          <p:cNvSpPr txBox="1"/>
          <p:nvPr/>
        </p:nvSpPr>
        <p:spPr>
          <a:xfrm>
            <a:off x="775654" y="1600738"/>
            <a:ext cx="5647372" cy="3631763"/>
          </a:xfrm>
          <a:prstGeom prst="rect">
            <a:avLst/>
          </a:prstGeom>
          <a:noFill/>
        </p:spPr>
        <p:txBody>
          <a:bodyPr wrap="square" rtlCol="0">
            <a:spAutoFit/>
          </a:bodyPr>
          <a:lstStyle/>
          <a:p>
            <a:r>
              <a:rPr lang="zh-CN" altLang="en-US" sz="3200" dirty="0">
                <a:effectLst>
                  <a:outerShdw blurRad="38100" dist="38100" dir="2700000" algn="tl">
                    <a:srgbClr val="000000">
                      <a:alpha val="43137"/>
                    </a:srgbClr>
                  </a:outerShdw>
                </a:effectLst>
              </a:rPr>
              <a:t>套路</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tàolù</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深</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shēn</a:t>
            </a:r>
            <a:r>
              <a:rPr lang="en-US" altLang="zh-CN" sz="3200" dirty="0">
                <a:effectLst>
                  <a:outerShdw blurRad="38100" dist="38100" dir="2700000" algn="tl">
                    <a:srgbClr val="000000">
                      <a:alpha val="43137"/>
                    </a:srgbClr>
                  </a:outerShdw>
                </a:effectLst>
              </a:rPr>
              <a:t>)</a:t>
            </a:r>
            <a:endParaRPr lang="en-US" altLang="zh-TW" sz="3200" dirty="0">
              <a:effectLst>
                <a:outerShdw blurRad="38100" dist="38100" dir="2700000" algn="tl">
                  <a:srgbClr val="000000">
                    <a:alpha val="43137"/>
                  </a:srgbClr>
                </a:outerShdw>
              </a:effectLst>
            </a:endParaRPr>
          </a:p>
          <a:p>
            <a:endParaRPr lang="zh-TW" altLang="en-US" dirty="0">
              <a:effectLst>
                <a:outerShdw blurRad="38100" dist="38100" dir="2700000" algn="tl">
                  <a:srgbClr val="000000">
                    <a:alpha val="43137"/>
                  </a:srgbClr>
                </a:outerShdw>
              </a:effectLst>
            </a:endParaRPr>
          </a:p>
          <a:p>
            <a:r>
              <a:rPr lang="zh-TW" altLang="en-US" dirty="0">
                <a:effectLst>
                  <a:outerShdw blurRad="38100" dist="38100" dir="2700000" algn="tl">
                    <a:srgbClr val="000000">
                      <a:alpha val="43137"/>
                    </a:srgbClr>
                  </a:outerShdw>
                </a:effectLst>
              </a:rPr>
              <a:t>“套路”是指精心策劃的應對某種情況的方式方法，使用該方式方法的人，往往已經對該方式方法熟練掌握，並且形成條件反射，邏輯上傾向於慣性使用這種應對方法應對複雜的情況，心理上往往已經產生對此方法的依賴性、對人有較深影響，使用某種特定不變的處理事件的方式，對一些情況下的處理方式形成“路數”，是名為套路。簡單來說，該詞偏中性在具體語境下略含有貶義，一般多指某人做事有所欺瞞或有極具實際經驗的處事方法，從而形成了一類行為模式，即所謂的“套路”。</a:t>
            </a:r>
            <a:endParaRPr lang="en-US" altLang="zh-TW" sz="1600" dirty="0">
              <a:effectLst>
                <a:outerShdw blurRad="38100" dist="38100" dir="2700000" algn="tl">
                  <a:srgbClr val="000000">
                    <a:alpha val="43137"/>
                  </a:srgbClr>
                </a:outerShdw>
              </a:effectLst>
            </a:endParaRPr>
          </a:p>
        </p:txBody>
      </p:sp>
      <p:pic>
        <p:nvPicPr>
          <p:cNvPr id="8" name="图片 7">
            <a:extLst>
              <a:ext uri="{FF2B5EF4-FFF2-40B4-BE49-F238E27FC236}">
                <a16:creationId xmlns:a16="http://schemas.microsoft.com/office/drawing/2014/main" id="{9F3EC9A6-A436-4A00-99B3-EE179AF8BB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3356" y="1512887"/>
            <a:ext cx="4762500" cy="3914775"/>
          </a:xfrm>
          <a:prstGeom prst="rect">
            <a:avLst/>
          </a:prstGeom>
        </p:spPr>
      </p:pic>
    </p:spTree>
    <p:extLst>
      <p:ext uri="{BB962C8B-B14F-4D97-AF65-F5344CB8AC3E}">
        <p14:creationId xmlns:p14="http://schemas.microsoft.com/office/powerpoint/2010/main" val="401047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8575"/>
            <a:ext cx="12192000" cy="6858000"/>
          </a:xfrm>
          <a:prstGeom prst="rect">
            <a:avLst/>
          </a:prstGeom>
          <a:blipFill dpi="0" rotWithShape="1">
            <a:blip r:embed="rId4"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34" name="MH_Text_1"/>
          <p:cNvSpPr>
            <a:spLocks noChangeArrowheads="1"/>
          </p:cNvSpPr>
          <p:nvPr>
            <p:custDataLst>
              <p:tags r:id="rId1"/>
            </p:custDataLst>
          </p:nvPr>
        </p:nvSpPr>
        <p:spPr bwMode="auto">
          <a:xfrm>
            <a:off x="1552575" y="1660525"/>
            <a:ext cx="44577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lnSpc>
                <a:spcPct val="150000"/>
              </a:lnSpc>
              <a:defRPr/>
            </a:pPr>
            <a:endParaRPr lang="zh-CN" altLang="en-US" sz="1400" dirty="0">
              <a:solidFill>
                <a:schemeClr val="tx1">
                  <a:lumMod val="65000"/>
                  <a:lumOff val="35000"/>
                </a:schemeClr>
              </a:solidFill>
              <a:latin typeface="+mn-lt"/>
              <a:ea typeface="+mn-ea"/>
            </a:endParaRPr>
          </a:p>
        </p:txBody>
      </p:sp>
      <p:sp>
        <p:nvSpPr>
          <p:cNvPr id="6" name="MH_SubTitle_1"/>
          <p:cNvSpPr txBox="1"/>
          <p:nvPr>
            <p:custDataLst>
              <p:tags r:id="rId2"/>
            </p:custDataLst>
          </p:nvPr>
        </p:nvSpPr>
        <p:spPr>
          <a:xfrm>
            <a:off x="775653" y="522289"/>
            <a:ext cx="3919855" cy="904875"/>
          </a:xfrm>
          <a:prstGeom prst="rect">
            <a:avLst/>
          </a:prstGeom>
          <a:noFill/>
        </p:spPr>
        <p:txBody>
          <a:bodyPr anchor="ctr"/>
          <a:lstStyle/>
          <a:p>
            <a:pPr fontAlgn="auto">
              <a:spcBef>
                <a:spcPts val="0"/>
              </a:spcBef>
              <a:spcAft>
                <a:spcPts val="0"/>
              </a:spcAft>
              <a:defRPr/>
            </a:pPr>
            <a:r>
              <a:rPr lang="en-US" altLang="zh-CN" sz="4000" dirty="0">
                <a:solidFill>
                  <a:schemeClr val="tx1">
                    <a:lumMod val="50000"/>
                    <a:lumOff val="50000"/>
                  </a:schemeClr>
                </a:solidFill>
                <a:latin typeface="Mistral" panose="03090702030407020403" pitchFamily="66" charset="0"/>
              </a:rPr>
              <a:t>Key words </a:t>
            </a:r>
            <a:r>
              <a:rPr lang="zh-CN" altLang="en-US" sz="4000" dirty="0">
                <a:solidFill>
                  <a:schemeClr val="tx1">
                    <a:lumMod val="50000"/>
                    <a:lumOff val="50000"/>
                  </a:schemeClr>
                </a:solidFill>
                <a:latin typeface="Mistral" panose="03090702030407020403" pitchFamily="66" charset="0"/>
              </a:rPr>
              <a:t>關鍵詞</a:t>
            </a:r>
          </a:p>
        </p:txBody>
      </p:sp>
      <p:cxnSp>
        <p:nvCxnSpPr>
          <p:cNvPr id="7" name="直接连接符 6"/>
          <p:cNvCxnSpPr/>
          <p:nvPr/>
        </p:nvCxnSpPr>
        <p:spPr>
          <a:xfrm>
            <a:off x="552450" y="5705475"/>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grpSp>
        <p:nvGrpSpPr>
          <p:cNvPr id="18440" name="组合 71"/>
          <p:cNvGrpSpPr/>
          <p:nvPr/>
        </p:nvGrpSpPr>
        <p:grpSpPr bwMode="auto">
          <a:xfrm>
            <a:off x="5189538" y="6492875"/>
            <a:ext cx="1577975" cy="241300"/>
            <a:chOff x="5171650" y="6147506"/>
            <a:chExt cx="1578550" cy="240973"/>
          </a:xfrm>
        </p:grpSpPr>
        <p:sp>
          <p:nvSpPr>
            <p:cNvPr id="9" name="右大括号 28"/>
            <p:cNvSpPr/>
            <p:nvPr/>
          </p:nvSpPr>
          <p:spPr>
            <a:xfrm rot="5400000">
              <a:off x="5845987" y="5484266"/>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0" name="任意多边形 9"/>
            <p:cNvSpPr/>
            <p:nvPr/>
          </p:nvSpPr>
          <p:spPr>
            <a:xfrm>
              <a:off x="6594568" y="6147506"/>
              <a:ext cx="103225"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任意多边形 10"/>
            <p:cNvSpPr/>
            <p:nvPr/>
          </p:nvSpPr>
          <p:spPr>
            <a:xfrm flipH="1">
              <a:off x="5222469" y="6155433"/>
              <a:ext cx="90520"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1" name="组合 75"/>
          <p:cNvGrpSpPr/>
          <p:nvPr/>
        </p:nvGrpSpPr>
        <p:grpSpPr bwMode="auto">
          <a:xfrm>
            <a:off x="5540375" y="6443663"/>
            <a:ext cx="887413" cy="311150"/>
            <a:chOff x="5513645" y="6043438"/>
            <a:chExt cx="888113" cy="363636"/>
          </a:xfrm>
        </p:grpSpPr>
        <p:sp>
          <p:nvSpPr>
            <p:cNvPr id="13" name="右大括号 25"/>
            <p:cNvSpPr/>
            <p:nvPr/>
          </p:nvSpPr>
          <p:spPr>
            <a:xfrm rot="5400000">
              <a:off x="5818022" y="5823338"/>
              <a:ext cx="28571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4" name="任意多边形 13"/>
            <p:cNvSpPr/>
            <p:nvPr/>
          </p:nvSpPr>
          <p:spPr>
            <a:xfrm rot="5400000">
              <a:off x="6299765" y="6064949"/>
              <a:ext cx="103896" cy="90558"/>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任意多边形 14"/>
            <p:cNvSpPr/>
            <p:nvPr/>
          </p:nvSpPr>
          <p:spPr>
            <a:xfrm rot="5400000" flipV="1">
              <a:off x="5505388" y="6051694"/>
              <a:ext cx="103896" cy="873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2" name="组合 79"/>
          <p:cNvGrpSpPr/>
          <p:nvPr/>
        </p:nvGrpSpPr>
        <p:grpSpPr bwMode="auto">
          <a:xfrm flipV="1">
            <a:off x="5643563" y="6461125"/>
            <a:ext cx="674687" cy="284163"/>
            <a:chOff x="5513645" y="6043438"/>
            <a:chExt cx="888113" cy="363609"/>
          </a:xfrm>
        </p:grpSpPr>
        <p:sp>
          <p:nvSpPr>
            <p:cNvPr id="17" name="右大括号 25"/>
            <p:cNvSpPr/>
            <p:nvPr/>
          </p:nvSpPr>
          <p:spPr>
            <a:xfrm rot="5400000">
              <a:off x="5818643" y="5823932"/>
              <a:ext cx="284386" cy="881845"/>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8" name="任意多边形 17"/>
            <p:cNvSpPr/>
            <p:nvPr/>
          </p:nvSpPr>
          <p:spPr>
            <a:xfrm rot="5400000">
              <a:off x="6298762" y="6066559"/>
              <a:ext cx="103599" cy="8985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任意多边形 18"/>
            <p:cNvSpPr/>
            <p:nvPr/>
          </p:nvSpPr>
          <p:spPr>
            <a:xfrm rot="5400000" flipV="1">
              <a:off x="5505729" y="6051354"/>
              <a:ext cx="103599" cy="8776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0" name="矩形 19"/>
          <p:cNvSpPr/>
          <p:nvPr/>
        </p:nvSpPr>
        <p:spPr>
          <a:xfrm>
            <a:off x="3913188" y="5753100"/>
            <a:ext cx="3997325" cy="523875"/>
          </a:xfrm>
          <a:prstGeom prst="rect">
            <a:avLst/>
          </a:prstGeom>
        </p:spPr>
        <p:txBody>
          <a:bodyPr wrap="none">
            <a:spAutoFit/>
          </a:bodyPr>
          <a:lstStyle/>
          <a:p>
            <a:pPr algn="ctr">
              <a:defRPr/>
            </a:pPr>
            <a:r>
              <a:rPr lang="en-US" altLang="zh-CN" sz="1400" dirty="0">
                <a:solidFill>
                  <a:schemeClr val="tx1">
                    <a:lumMod val="60000"/>
                    <a:lumOff val="40000"/>
                  </a:schemeClr>
                </a:solidFill>
              </a:rPr>
              <a:t>Lorem ipsum dolor sit amet, consectetuer adipiscing</a:t>
            </a:r>
          </a:p>
          <a:p>
            <a:pPr algn="ctr">
              <a:defRPr/>
            </a:pPr>
            <a:r>
              <a:rPr lang="en-US" altLang="zh-CN" sz="1400" dirty="0">
                <a:solidFill>
                  <a:schemeClr val="tx1">
                    <a:lumMod val="60000"/>
                    <a:lumOff val="40000"/>
                  </a:schemeClr>
                </a:solidFill>
              </a:rPr>
              <a:t>Aenean commodo sit amet coligula eget dolor. </a:t>
            </a:r>
            <a:endParaRPr lang="zh-CN" altLang="en-US" sz="1400" dirty="0">
              <a:solidFill>
                <a:schemeClr val="tx1">
                  <a:lumMod val="60000"/>
                  <a:lumOff val="40000"/>
                </a:schemeClr>
              </a:solidFill>
            </a:endParaRPr>
          </a:p>
        </p:txBody>
      </p:sp>
      <p:cxnSp>
        <p:nvCxnSpPr>
          <p:cNvPr id="21" name="直接连接符 20"/>
          <p:cNvCxnSpPr/>
          <p:nvPr/>
        </p:nvCxnSpPr>
        <p:spPr>
          <a:xfrm>
            <a:off x="552450" y="1430338"/>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E534C3CF-EC8B-4DAC-9C69-5C44BFD2AECF}"/>
              </a:ext>
            </a:extLst>
          </p:cNvPr>
          <p:cNvSpPr txBox="1"/>
          <p:nvPr/>
        </p:nvSpPr>
        <p:spPr>
          <a:xfrm>
            <a:off x="775654" y="1600738"/>
            <a:ext cx="5647372" cy="1415772"/>
          </a:xfrm>
          <a:prstGeom prst="rect">
            <a:avLst/>
          </a:prstGeom>
          <a:noFill/>
        </p:spPr>
        <p:txBody>
          <a:bodyPr wrap="square" rtlCol="0">
            <a:spAutoFit/>
          </a:bodyPr>
          <a:lstStyle/>
          <a:p>
            <a:r>
              <a:rPr lang="zh-CN" altLang="en-US" sz="3200" dirty="0">
                <a:effectLst>
                  <a:outerShdw blurRad="38100" dist="38100" dir="2700000" algn="tl">
                    <a:srgbClr val="000000">
                      <a:alpha val="43137"/>
                    </a:srgbClr>
                  </a:outerShdw>
                </a:effectLst>
              </a:rPr>
              <a:t>靠</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kào</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譜</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pǔ</a:t>
            </a:r>
            <a:r>
              <a:rPr lang="en-US" altLang="zh-CN" sz="3200" dirty="0">
                <a:effectLst>
                  <a:outerShdw blurRad="38100" dist="38100" dir="2700000" algn="tl">
                    <a:srgbClr val="000000">
                      <a:alpha val="43137"/>
                    </a:srgbClr>
                  </a:outerShdw>
                </a:effectLst>
              </a:rPr>
              <a:t>)</a:t>
            </a:r>
          </a:p>
          <a:p>
            <a:endParaRPr lang="zh-TW" altLang="en-US" dirty="0">
              <a:effectLst>
                <a:outerShdw blurRad="38100" dist="38100" dir="2700000" algn="tl">
                  <a:srgbClr val="000000">
                    <a:alpha val="43137"/>
                  </a:srgbClr>
                </a:outerShdw>
              </a:effectLst>
            </a:endParaRPr>
          </a:p>
          <a:p>
            <a:r>
              <a:rPr lang="zh-TW" altLang="en-US" dirty="0">
                <a:effectLst>
                  <a:outerShdw blurRad="38100" dist="38100" dir="2700000" algn="tl">
                    <a:srgbClr val="000000">
                      <a:alpha val="43137"/>
                    </a:srgbClr>
                  </a:outerShdw>
                </a:effectLst>
              </a:rPr>
              <a:t>表示可靠，值得相信和託付的意思。是北方方言，後</a:t>
            </a:r>
            <a:r>
              <a:rPr lang="zh-CN" altLang="en-US" dirty="0">
                <a:effectLst>
                  <a:outerShdw blurRad="38100" dist="38100" dir="2700000" algn="tl">
                    <a:srgbClr val="000000">
                      <a:alpha val="43137"/>
                    </a:srgbClr>
                  </a:outerShdw>
                </a:effectLst>
              </a:rPr>
              <a:t>為</a:t>
            </a:r>
            <a:r>
              <a:rPr lang="zh-TW" altLang="en-US" dirty="0">
                <a:effectLst>
                  <a:outerShdw blurRad="38100" dist="38100" dir="2700000" algn="tl">
                    <a:srgbClr val="000000">
                      <a:alpha val="43137"/>
                    </a:srgbClr>
                  </a:outerShdw>
                </a:effectLst>
              </a:rPr>
              <a:t>現代流行詞彙。近義詞是可靠、</a:t>
            </a:r>
            <a:r>
              <a:rPr lang="zh-CN" altLang="en-US" dirty="0">
                <a:effectLst>
                  <a:outerShdw blurRad="38100" dist="38100" dir="2700000" algn="tl">
                    <a:srgbClr val="000000">
                      <a:alpha val="43137"/>
                    </a:srgbClr>
                  </a:outerShdw>
                </a:effectLst>
              </a:rPr>
              <a:t>值得</a:t>
            </a:r>
            <a:r>
              <a:rPr lang="zh-TW" altLang="en-US" dirty="0">
                <a:effectLst>
                  <a:outerShdw blurRad="38100" dist="38100" dir="2700000" algn="tl">
                    <a:srgbClr val="000000">
                      <a:alpha val="43137"/>
                    </a:srgbClr>
                  </a:outerShdw>
                </a:effectLst>
              </a:rPr>
              <a:t>相信</a:t>
            </a:r>
            <a:r>
              <a:rPr lang="zh-CN" altLang="en-US" dirty="0">
                <a:effectLst>
                  <a:outerShdw blurRad="38100" dist="38100" dir="2700000" algn="tl">
                    <a:srgbClr val="000000">
                      <a:alpha val="43137"/>
                    </a:srgbClr>
                  </a:outerShdw>
                </a:effectLst>
              </a:rPr>
              <a:t>。</a:t>
            </a:r>
            <a:endParaRPr lang="en-US" altLang="zh-TW" sz="1600" dirty="0">
              <a:effectLst>
                <a:outerShdw blurRad="38100" dist="38100" dir="2700000" algn="tl">
                  <a:srgbClr val="000000">
                    <a:alpha val="43137"/>
                  </a:srgbClr>
                </a:outerShdw>
              </a:effectLst>
            </a:endParaRPr>
          </a:p>
        </p:txBody>
      </p:sp>
      <p:pic>
        <p:nvPicPr>
          <p:cNvPr id="5" name="图片 4">
            <a:extLst>
              <a:ext uri="{FF2B5EF4-FFF2-40B4-BE49-F238E27FC236}">
                <a16:creationId xmlns:a16="http://schemas.microsoft.com/office/drawing/2014/main" id="{94709C70-F7A4-46D0-956F-80EF0A39B9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3026" y="1600737"/>
            <a:ext cx="4457700" cy="3913313"/>
          </a:xfrm>
          <a:prstGeom prst="rect">
            <a:avLst/>
          </a:prstGeom>
        </p:spPr>
      </p:pic>
    </p:spTree>
    <p:extLst>
      <p:ext uri="{BB962C8B-B14F-4D97-AF65-F5344CB8AC3E}">
        <p14:creationId xmlns:p14="http://schemas.microsoft.com/office/powerpoint/2010/main" val="400283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8575"/>
            <a:ext cx="12192000" cy="6858000"/>
          </a:xfrm>
          <a:prstGeom prst="rect">
            <a:avLst/>
          </a:prstGeom>
          <a:blipFill dpi="0" rotWithShape="1">
            <a:blip r:embed="rId4"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34" name="MH_Text_1"/>
          <p:cNvSpPr>
            <a:spLocks noChangeArrowheads="1"/>
          </p:cNvSpPr>
          <p:nvPr>
            <p:custDataLst>
              <p:tags r:id="rId1"/>
            </p:custDataLst>
          </p:nvPr>
        </p:nvSpPr>
        <p:spPr bwMode="auto">
          <a:xfrm>
            <a:off x="1552575" y="1660525"/>
            <a:ext cx="44577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lnSpc>
                <a:spcPct val="150000"/>
              </a:lnSpc>
              <a:defRPr/>
            </a:pPr>
            <a:endParaRPr lang="zh-CN" altLang="en-US" sz="1400" dirty="0">
              <a:solidFill>
                <a:schemeClr val="tx1">
                  <a:lumMod val="65000"/>
                  <a:lumOff val="35000"/>
                </a:schemeClr>
              </a:solidFill>
              <a:latin typeface="+mn-lt"/>
              <a:ea typeface="+mn-ea"/>
            </a:endParaRPr>
          </a:p>
        </p:txBody>
      </p:sp>
      <p:sp>
        <p:nvSpPr>
          <p:cNvPr id="6" name="MH_SubTitle_1"/>
          <p:cNvSpPr txBox="1"/>
          <p:nvPr>
            <p:custDataLst>
              <p:tags r:id="rId2"/>
            </p:custDataLst>
          </p:nvPr>
        </p:nvSpPr>
        <p:spPr>
          <a:xfrm>
            <a:off x="775653" y="522289"/>
            <a:ext cx="3919855" cy="904875"/>
          </a:xfrm>
          <a:prstGeom prst="rect">
            <a:avLst/>
          </a:prstGeom>
          <a:noFill/>
        </p:spPr>
        <p:txBody>
          <a:bodyPr anchor="ctr"/>
          <a:lstStyle/>
          <a:p>
            <a:pPr fontAlgn="auto">
              <a:spcBef>
                <a:spcPts val="0"/>
              </a:spcBef>
              <a:spcAft>
                <a:spcPts val="0"/>
              </a:spcAft>
              <a:defRPr/>
            </a:pPr>
            <a:r>
              <a:rPr lang="en-US" altLang="zh-CN" sz="4000" dirty="0">
                <a:solidFill>
                  <a:schemeClr val="tx1">
                    <a:lumMod val="50000"/>
                    <a:lumOff val="50000"/>
                  </a:schemeClr>
                </a:solidFill>
                <a:latin typeface="Mistral" panose="03090702030407020403" pitchFamily="66" charset="0"/>
              </a:rPr>
              <a:t>Key words </a:t>
            </a:r>
            <a:r>
              <a:rPr lang="zh-CN" altLang="en-US" sz="4000" dirty="0">
                <a:solidFill>
                  <a:schemeClr val="tx1">
                    <a:lumMod val="50000"/>
                    <a:lumOff val="50000"/>
                  </a:schemeClr>
                </a:solidFill>
                <a:latin typeface="Mistral" panose="03090702030407020403" pitchFamily="66" charset="0"/>
              </a:rPr>
              <a:t>關鍵詞</a:t>
            </a:r>
          </a:p>
        </p:txBody>
      </p:sp>
      <p:cxnSp>
        <p:nvCxnSpPr>
          <p:cNvPr id="7" name="直接连接符 6"/>
          <p:cNvCxnSpPr/>
          <p:nvPr/>
        </p:nvCxnSpPr>
        <p:spPr>
          <a:xfrm>
            <a:off x="552450" y="5705475"/>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grpSp>
        <p:nvGrpSpPr>
          <p:cNvPr id="18440" name="组合 71"/>
          <p:cNvGrpSpPr/>
          <p:nvPr/>
        </p:nvGrpSpPr>
        <p:grpSpPr bwMode="auto">
          <a:xfrm>
            <a:off x="5189538" y="6492875"/>
            <a:ext cx="1577975" cy="241300"/>
            <a:chOff x="5171650" y="6147506"/>
            <a:chExt cx="1578550" cy="240973"/>
          </a:xfrm>
        </p:grpSpPr>
        <p:sp>
          <p:nvSpPr>
            <p:cNvPr id="9" name="右大括号 28"/>
            <p:cNvSpPr/>
            <p:nvPr/>
          </p:nvSpPr>
          <p:spPr>
            <a:xfrm rot="5400000">
              <a:off x="5845987" y="5484266"/>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0" name="任意多边形 9"/>
            <p:cNvSpPr/>
            <p:nvPr/>
          </p:nvSpPr>
          <p:spPr>
            <a:xfrm>
              <a:off x="6594568" y="6147506"/>
              <a:ext cx="103225"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任意多边形 10"/>
            <p:cNvSpPr/>
            <p:nvPr/>
          </p:nvSpPr>
          <p:spPr>
            <a:xfrm flipH="1">
              <a:off x="5222469" y="6155433"/>
              <a:ext cx="90520"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1" name="组合 75"/>
          <p:cNvGrpSpPr/>
          <p:nvPr/>
        </p:nvGrpSpPr>
        <p:grpSpPr bwMode="auto">
          <a:xfrm>
            <a:off x="5540375" y="6443663"/>
            <a:ext cx="887413" cy="311150"/>
            <a:chOff x="5513645" y="6043438"/>
            <a:chExt cx="888113" cy="363636"/>
          </a:xfrm>
        </p:grpSpPr>
        <p:sp>
          <p:nvSpPr>
            <p:cNvPr id="13" name="右大括号 25"/>
            <p:cNvSpPr/>
            <p:nvPr/>
          </p:nvSpPr>
          <p:spPr>
            <a:xfrm rot="5400000">
              <a:off x="5818022" y="5823338"/>
              <a:ext cx="28571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4" name="任意多边形 13"/>
            <p:cNvSpPr/>
            <p:nvPr/>
          </p:nvSpPr>
          <p:spPr>
            <a:xfrm rot="5400000">
              <a:off x="6299765" y="6064949"/>
              <a:ext cx="103896" cy="90558"/>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任意多边形 14"/>
            <p:cNvSpPr/>
            <p:nvPr/>
          </p:nvSpPr>
          <p:spPr>
            <a:xfrm rot="5400000" flipV="1">
              <a:off x="5505388" y="6051694"/>
              <a:ext cx="103896" cy="873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2" name="组合 79"/>
          <p:cNvGrpSpPr/>
          <p:nvPr/>
        </p:nvGrpSpPr>
        <p:grpSpPr bwMode="auto">
          <a:xfrm flipV="1">
            <a:off x="5643563" y="6461125"/>
            <a:ext cx="674687" cy="284163"/>
            <a:chOff x="5513645" y="6043438"/>
            <a:chExt cx="888113" cy="363609"/>
          </a:xfrm>
        </p:grpSpPr>
        <p:sp>
          <p:nvSpPr>
            <p:cNvPr id="17" name="右大括号 25"/>
            <p:cNvSpPr/>
            <p:nvPr/>
          </p:nvSpPr>
          <p:spPr>
            <a:xfrm rot="5400000">
              <a:off x="5818643" y="5823932"/>
              <a:ext cx="284386" cy="881845"/>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8" name="任意多边形 17"/>
            <p:cNvSpPr/>
            <p:nvPr/>
          </p:nvSpPr>
          <p:spPr>
            <a:xfrm rot="5400000">
              <a:off x="6298762" y="6066559"/>
              <a:ext cx="103599" cy="8985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任意多边形 18"/>
            <p:cNvSpPr/>
            <p:nvPr/>
          </p:nvSpPr>
          <p:spPr>
            <a:xfrm rot="5400000" flipV="1">
              <a:off x="5505729" y="6051354"/>
              <a:ext cx="103599" cy="8776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0" name="矩形 19"/>
          <p:cNvSpPr/>
          <p:nvPr/>
        </p:nvSpPr>
        <p:spPr>
          <a:xfrm>
            <a:off x="3913188" y="5753100"/>
            <a:ext cx="3997325" cy="523875"/>
          </a:xfrm>
          <a:prstGeom prst="rect">
            <a:avLst/>
          </a:prstGeom>
        </p:spPr>
        <p:txBody>
          <a:bodyPr wrap="none">
            <a:spAutoFit/>
          </a:bodyPr>
          <a:lstStyle/>
          <a:p>
            <a:pPr algn="ctr">
              <a:defRPr/>
            </a:pPr>
            <a:r>
              <a:rPr lang="en-US" altLang="zh-CN" sz="1400" dirty="0">
                <a:solidFill>
                  <a:schemeClr val="tx1">
                    <a:lumMod val="60000"/>
                    <a:lumOff val="40000"/>
                  </a:schemeClr>
                </a:solidFill>
              </a:rPr>
              <a:t>Lorem ipsum dolor sit amet, consectetuer adipiscing</a:t>
            </a:r>
          </a:p>
          <a:p>
            <a:pPr algn="ctr">
              <a:defRPr/>
            </a:pPr>
            <a:r>
              <a:rPr lang="en-US" altLang="zh-CN" sz="1400" dirty="0">
                <a:solidFill>
                  <a:schemeClr val="tx1">
                    <a:lumMod val="60000"/>
                    <a:lumOff val="40000"/>
                  </a:schemeClr>
                </a:solidFill>
              </a:rPr>
              <a:t>Aenean commodo sit amet coligula eget dolor. </a:t>
            </a:r>
            <a:endParaRPr lang="zh-CN" altLang="en-US" sz="1400" dirty="0">
              <a:solidFill>
                <a:schemeClr val="tx1">
                  <a:lumMod val="60000"/>
                  <a:lumOff val="40000"/>
                </a:schemeClr>
              </a:solidFill>
            </a:endParaRPr>
          </a:p>
        </p:txBody>
      </p:sp>
      <p:cxnSp>
        <p:nvCxnSpPr>
          <p:cNvPr id="21" name="直接连接符 20"/>
          <p:cNvCxnSpPr/>
          <p:nvPr/>
        </p:nvCxnSpPr>
        <p:spPr>
          <a:xfrm>
            <a:off x="552450" y="1430338"/>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E534C3CF-EC8B-4DAC-9C69-5C44BFD2AECF}"/>
              </a:ext>
            </a:extLst>
          </p:cNvPr>
          <p:cNvSpPr txBox="1"/>
          <p:nvPr/>
        </p:nvSpPr>
        <p:spPr>
          <a:xfrm>
            <a:off x="775654" y="1600738"/>
            <a:ext cx="5647372" cy="1138773"/>
          </a:xfrm>
          <a:prstGeom prst="rect">
            <a:avLst/>
          </a:prstGeom>
          <a:noFill/>
        </p:spPr>
        <p:txBody>
          <a:bodyPr wrap="square" rtlCol="0">
            <a:spAutoFit/>
          </a:bodyPr>
          <a:lstStyle/>
          <a:p>
            <a:r>
              <a:rPr lang="zh-CN" altLang="en-US" sz="3200" dirty="0">
                <a:effectLst>
                  <a:outerShdw blurRad="38100" dist="38100" dir="2700000" algn="tl">
                    <a:srgbClr val="000000">
                      <a:alpha val="43137"/>
                    </a:srgbClr>
                  </a:outerShdw>
                </a:effectLst>
              </a:rPr>
              <a:t>如意</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rúyì</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郎君</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lángjūn</a:t>
            </a:r>
            <a:r>
              <a:rPr lang="en-US" altLang="zh-CN" sz="3200" dirty="0">
                <a:effectLst>
                  <a:outerShdw blurRad="38100" dist="38100" dir="2700000" algn="tl">
                    <a:srgbClr val="000000">
                      <a:alpha val="43137"/>
                    </a:srgbClr>
                  </a:outerShdw>
                </a:effectLst>
              </a:rPr>
              <a:t>)</a:t>
            </a:r>
          </a:p>
          <a:p>
            <a:endParaRPr lang="zh-TW" altLang="en-US" dirty="0">
              <a:effectLst>
                <a:outerShdw blurRad="38100" dist="38100" dir="2700000" algn="tl">
                  <a:srgbClr val="000000">
                    <a:alpha val="43137"/>
                  </a:srgbClr>
                </a:outerShdw>
              </a:effectLst>
            </a:endParaRPr>
          </a:p>
          <a:p>
            <a:r>
              <a:rPr lang="zh-CN" altLang="en-US" dirty="0">
                <a:effectLst>
                  <a:outerShdw blurRad="38100" dist="38100" dir="2700000" algn="tl">
                    <a:srgbClr val="000000">
                      <a:alpha val="43137"/>
                    </a:srgbClr>
                  </a:outerShdw>
                </a:effectLst>
              </a:rPr>
              <a:t>妇女对心愛的丈夫的称呼。</a:t>
            </a:r>
            <a:endParaRPr lang="en-US" altLang="zh-TW" sz="1600" dirty="0">
              <a:effectLst>
                <a:outerShdw blurRad="38100" dist="38100" dir="2700000" algn="tl">
                  <a:srgbClr val="000000">
                    <a:alpha val="43137"/>
                  </a:srgbClr>
                </a:outerShdw>
              </a:effectLst>
            </a:endParaRPr>
          </a:p>
        </p:txBody>
      </p:sp>
      <p:pic>
        <p:nvPicPr>
          <p:cNvPr id="8" name="图片 7" descr="图片包含 人员, 室内, 墙壁, 餐桌&#10;&#10;已生成极高可信度的说明">
            <a:extLst>
              <a:ext uri="{FF2B5EF4-FFF2-40B4-BE49-F238E27FC236}">
                <a16:creationId xmlns:a16="http://schemas.microsoft.com/office/drawing/2014/main" id="{272DF691-6B83-4A72-B5A6-5A2312D3F426}"/>
              </a:ext>
            </a:extLst>
          </p:cNvPr>
          <p:cNvPicPr>
            <a:picLocks noChangeAspect="1"/>
          </p:cNvPicPr>
          <p:nvPr/>
        </p:nvPicPr>
        <p:blipFill rotWithShape="1">
          <a:blip r:embed="rId5">
            <a:extLst>
              <a:ext uri="{28A0092B-C50C-407E-A947-70E740481C1C}">
                <a14:useLocalDpi xmlns:a14="http://schemas.microsoft.com/office/drawing/2010/main" val="0"/>
              </a:ext>
            </a:extLst>
          </a:blip>
          <a:srcRect t="-1481" b="34371"/>
          <a:stretch/>
        </p:blipFill>
        <p:spPr>
          <a:xfrm>
            <a:off x="7092633" y="1321470"/>
            <a:ext cx="3871912" cy="4384005"/>
          </a:xfrm>
          <a:prstGeom prst="rect">
            <a:avLst/>
          </a:prstGeom>
        </p:spPr>
      </p:pic>
    </p:spTree>
    <p:extLst>
      <p:ext uri="{BB962C8B-B14F-4D97-AF65-F5344CB8AC3E}">
        <p14:creationId xmlns:p14="http://schemas.microsoft.com/office/powerpoint/2010/main" val="3143716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8575"/>
            <a:ext cx="12192000" cy="6858000"/>
          </a:xfrm>
          <a:prstGeom prst="rect">
            <a:avLst/>
          </a:prstGeom>
          <a:blipFill dpi="0" rotWithShape="1">
            <a:blip r:embed="rId4"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34" name="MH_Text_1"/>
          <p:cNvSpPr>
            <a:spLocks noChangeArrowheads="1"/>
          </p:cNvSpPr>
          <p:nvPr>
            <p:custDataLst>
              <p:tags r:id="rId1"/>
            </p:custDataLst>
          </p:nvPr>
        </p:nvSpPr>
        <p:spPr bwMode="auto">
          <a:xfrm>
            <a:off x="1552575" y="1660525"/>
            <a:ext cx="44577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lnSpc>
                <a:spcPct val="150000"/>
              </a:lnSpc>
              <a:defRPr/>
            </a:pPr>
            <a:endParaRPr lang="zh-CN" altLang="en-US" sz="1400" dirty="0">
              <a:solidFill>
                <a:schemeClr val="tx1">
                  <a:lumMod val="65000"/>
                  <a:lumOff val="35000"/>
                </a:schemeClr>
              </a:solidFill>
              <a:latin typeface="+mn-lt"/>
              <a:ea typeface="+mn-ea"/>
            </a:endParaRPr>
          </a:p>
        </p:txBody>
      </p:sp>
      <p:sp>
        <p:nvSpPr>
          <p:cNvPr id="6" name="MH_SubTitle_1"/>
          <p:cNvSpPr txBox="1"/>
          <p:nvPr>
            <p:custDataLst>
              <p:tags r:id="rId2"/>
            </p:custDataLst>
          </p:nvPr>
        </p:nvSpPr>
        <p:spPr>
          <a:xfrm>
            <a:off x="775653" y="522289"/>
            <a:ext cx="3919855" cy="904875"/>
          </a:xfrm>
          <a:prstGeom prst="rect">
            <a:avLst/>
          </a:prstGeom>
          <a:noFill/>
        </p:spPr>
        <p:txBody>
          <a:bodyPr anchor="ctr"/>
          <a:lstStyle/>
          <a:p>
            <a:pPr fontAlgn="auto">
              <a:spcBef>
                <a:spcPts val="0"/>
              </a:spcBef>
              <a:spcAft>
                <a:spcPts val="0"/>
              </a:spcAft>
              <a:defRPr/>
            </a:pPr>
            <a:r>
              <a:rPr lang="en-US" altLang="zh-CN" sz="4000" dirty="0">
                <a:solidFill>
                  <a:schemeClr val="tx1">
                    <a:lumMod val="50000"/>
                    <a:lumOff val="50000"/>
                  </a:schemeClr>
                </a:solidFill>
                <a:latin typeface="Mistral" panose="03090702030407020403" pitchFamily="66" charset="0"/>
              </a:rPr>
              <a:t>Key words </a:t>
            </a:r>
            <a:r>
              <a:rPr lang="zh-CN" altLang="en-US" sz="4000" dirty="0">
                <a:solidFill>
                  <a:schemeClr val="tx1">
                    <a:lumMod val="50000"/>
                    <a:lumOff val="50000"/>
                  </a:schemeClr>
                </a:solidFill>
                <a:latin typeface="Mistral" panose="03090702030407020403" pitchFamily="66" charset="0"/>
              </a:rPr>
              <a:t>關鍵詞</a:t>
            </a:r>
          </a:p>
        </p:txBody>
      </p:sp>
      <p:cxnSp>
        <p:nvCxnSpPr>
          <p:cNvPr id="7" name="直接连接符 6"/>
          <p:cNvCxnSpPr/>
          <p:nvPr/>
        </p:nvCxnSpPr>
        <p:spPr>
          <a:xfrm>
            <a:off x="552450" y="5705475"/>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grpSp>
        <p:nvGrpSpPr>
          <p:cNvPr id="18440" name="组合 71"/>
          <p:cNvGrpSpPr/>
          <p:nvPr/>
        </p:nvGrpSpPr>
        <p:grpSpPr bwMode="auto">
          <a:xfrm>
            <a:off x="5189538" y="6492875"/>
            <a:ext cx="1577975" cy="241300"/>
            <a:chOff x="5171650" y="6147506"/>
            <a:chExt cx="1578550" cy="240973"/>
          </a:xfrm>
        </p:grpSpPr>
        <p:sp>
          <p:nvSpPr>
            <p:cNvPr id="9" name="右大括号 28"/>
            <p:cNvSpPr/>
            <p:nvPr/>
          </p:nvSpPr>
          <p:spPr>
            <a:xfrm rot="5400000">
              <a:off x="5845987" y="5484266"/>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0" name="任意多边形 9"/>
            <p:cNvSpPr/>
            <p:nvPr/>
          </p:nvSpPr>
          <p:spPr>
            <a:xfrm>
              <a:off x="6594568" y="6147506"/>
              <a:ext cx="103225"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任意多边形 10"/>
            <p:cNvSpPr/>
            <p:nvPr/>
          </p:nvSpPr>
          <p:spPr>
            <a:xfrm flipH="1">
              <a:off x="5222469" y="6155433"/>
              <a:ext cx="90520"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1" name="组合 75"/>
          <p:cNvGrpSpPr/>
          <p:nvPr/>
        </p:nvGrpSpPr>
        <p:grpSpPr bwMode="auto">
          <a:xfrm>
            <a:off x="5540375" y="6443663"/>
            <a:ext cx="887413" cy="311150"/>
            <a:chOff x="5513645" y="6043438"/>
            <a:chExt cx="888113" cy="363636"/>
          </a:xfrm>
        </p:grpSpPr>
        <p:sp>
          <p:nvSpPr>
            <p:cNvPr id="13" name="右大括号 25"/>
            <p:cNvSpPr/>
            <p:nvPr/>
          </p:nvSpPr>
          <p:spPr>
            <a:xfrm rot="5400000">
              <a:off x="5818022" y="5823338"/>
              <a:ext cx="28571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4" name="任意多边形 13"/>
            <p:cNvSpPr/>
            <p:nvPr/>
          </p:nvSpPr>
          <p:spPr>
            <a:xfrm rot="5400000">
              <a:off x="6299765" y="6064949"/>
              <a:ext cx="103896" cy="90558"/>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任意多边形 14"/>
            <p:cNvSpPr/>
            <p:nvPr/>
          </p:nvSpPr>
          <p:spPr>
            <a:xfrm rot="5400000" flipV="1">
              <a:off x="5505388" y="6051694"/>
              <a:ext cx="103896" cy="873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2" name="组合 79"/>
          <p:cNvGrpSpPr/>
          <p:nvPr/>
        </p:nvGrpSpPr>
        <p:grpSpPr bwMode="auto">
          <a:xfrm flipV="1">
            <a:off x="5643563" y="6461125"/>
            <a:ext cx="674687" cy="284163"/>
            <a:chOff x="5513645" y="6043438"/>
            <a:chExt cx="888113" cy="363609"/>
          </a:xfrm>
        </p:grpSpPr>
        <p:sp>
          <p:nvSpPr>
            <p:cNvPr id="17" name="右大括号 25"/>
            <p:cNvSpPr/>
            <p:nvPr/>
          </p:nvSpPr>
          <p:spPr>
            <a:xfrm rot="5400000">
              <a:off x="5818643" y="5823932"/>
              <a:ext cx="284386" cy="881845"/>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8" name="任意多边形 17"/>
            <p:cNvSpPr/>
            <p:nvPr/>
          </p:nvSpPr>
          <p:spPr>
            <a:xfrm rot="5400000">
              <a:off x="6298762" y="6066559"/>
              <a:ext cx="103599" cy="8985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任意多边形 18"/>
            <p:cNvSpPr/>
            <p:nvPr/>
          </p:nvSpPr>
          <p:spPr>
            <a:xfrm rot="5400000" flipV="1">
              <a:off x="5505729" y="6051354"/>
              <a:ext cx="103599" cy="8776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0" name="矩形 19"/>
          <p:cNvSpPr/>
          <p:nvPr/>
        </p:nvSpPr>
        <p:spPr>
          <a:xfrm>
            <a:off x="3913188" y="5753100"/>
            <a:ext cx="3997325" cy="523875"/>
          </a:xfrm>
          <a:prstGeom prst="rect">
            <a:avLst/>
          </a:prstGeom>
        </p:spPr>
        <p:txBody>
          <a:bodyPr wrap="none">
            <a:spAutoFit/>
          </a:bodyPr>
          <a:lstStyle/>
          <a:p>
            <a:pPr algn="ctr">
              <a:defRPr/>
            </a:pPr>
            <a:r>
              <a:rPr lang="en-US" altLang="zh-CN" sz="1400" dirty="0">
                <a:solidFill>
                  <a:schemeClr val="tx1">
                    <a:lumMod val="60000"/>
                    <a:lumOff val="40000"/>
                  </a:schemeClr>
                </a:solidFill>
              </a:rPr>
              <a:t>Lorem ipsum dolor sit amet, consectetuer adipiscing</a:t>
            </a:r>
          </a:p>
          <a:p>
            <a:pPr algn="ctr">
              <a:defRPr/>
            </a:pPr>
            <a:r>
              <a:rPr lang="en-US" altLang="zh-CN" sz="1400" dirty="0">
                <a:solidFill>
                  <a:schemeClr val="tx1">
                    <a:lumMod val="60000"/>
                    <a:lumOff val="40000"/>
                  </a:schemeClr>
                </a:solidFill>
              </a:rPr>
              <a:t>Aenean commodo sit amet coligula eget dolor. </a:t>
            </a:r>
            <a:endParaRPr lang="zh-CN" altLang="en-US" sz="1400" dirty="0">
              <a:solidFill>
                <a:schemeClr val="tx1">
                  <a:lumMod val="60000"/>
                  <a:lumOff val="40000"/>
                </a:schemeClr>
              </a:solidFill>
            </a:endParaRPr>
          </a:p>
        </p:txBody>
      </p:sp>
      <p:cxnSp>
        <p:nvCxnSpPr>
          <p:cNvPr id="21" name="直接连接符 20"/>
          <p:cNvCxnSpPr/>
          <p:nvPr/>
        </p:nvCxnSpPr>
        <p:spPr>
          <a:xfrm>
            <a:off x="552450" y="1430338"/>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E534C3CF-EC8B-4DAC-9C69-5C44BFD2AECF}"/>
              </a:ext>
            </a:extLst>
          </p:cNvPr>
          <p:cNvSpPr txBox="1"/>
          <p:nvPr/>
        </p:nvSpPr>
        <p:spPr>
          <a:xfrm>
            <a:off x="846774" y="1677992"/>
            <a:ext cx="5647372" cy="1354217"/>
          </a:xfrm>
          <a:prstGeom prst="rect">
            <a:avLst/>
          </a:prstGeom>
          <a:noFill/>
        </p:spPr>
        <p:txBody>
          <a:bodyPr wrap="square" rtlCol="0">
            <a:spAutoFit/>
          </a:bodyPr>
          <a:lstStyle/>
          <a:p>
            <a:r>
              <a:rPr lang="zh-CN" altLang="en-US" sz="3200" dirty="0">
                <a:effectLst>
                  <a:outerShdw blurRad="38100" dist="38100" dir="2700000" algn="tl">
                    <a:srgbClr val="000000">
                      <a:alpha val="43137"/>
                    </a:srgbClr>
                  </a:outerShdw>
                </a:effectLst>
              </a:rPr>
              <a:t>收</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shōu</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穫</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huò</a:t>
            </a:r>
            <a:r>
              <a:rPr lang="en-US" altLang="zh-CN" sz="3200" dirty="0">
                <a:effectLst>
                  <a:outerShdw blurRad="38100" dist="38100" dir="2700000" algn="tl">
                    <a:srgbClr val="000000">
                      <a:alpha val="43137"/>
                    </a:srgbClr>
                  </a:outerShdw>
                </a:effectLst>
              </a:rPr>
              <a:t>)</a:t>
            </a:r>
            <a:r>
              <a:rPr lang="zh-CN" altLang="en-US" sz="3200" dirty="0">
                <a:effectLst>
                  <a:outerShdw blurRad="38100" dist="38100" dir="2700000" algn="tl">
                    <a:srgbClr val="000000">
                      <a:alpha val="43137"/>
                    </a:srgbClr>
                  </a:outerShdw>
                </a:effectLst>
              </a:rPr>
              <a:t>幸福</a:t>
            </a:r>
            <a:r>
              <a:rPr lang="en-US" altLang="zh-CN" sz="3200" dirty="0">
                <a:effectLst>
                  <a:outerShdw blurRad="38100" dist="38100" dir="2700000" algn="tl">
                    <a:srgbClr val="000000">
                      <a:alpha val="43137"/>
                    </a:srgbClr>
                  </a:outerShdw>
                </a:effectLst>
              </a:rPr>
              <a:t>(</a:t>
            </a:r>
            <a:r>
              <a:rPr lang="en-US" altLang="zh-CN" sz="3200" dirty="0" err="1">
                <a:effectLst>
                  <a:outerShdw blurRad="38100" dist="38100" dir="2700000" algn="tl">
                    <a:srgbClr val="000000">
                      <a:alpha val="43137"/>
                    </a:srgbClr>
                  </a:outerShdw>
                </a:effectLst>
              </a:rPr>
              <a:t>xìngfú</a:t>
            </a:r>
            <a:r>
              <a:rPr lang="en-US" altLang="zh-CN" sz="3200" dirty="0">
                <a:effectLst>
                  <a:outerShdw blurRad="38100" dist="38100" dir="2700000" algn="tl">
                    <a:srgbClr val="000000">
                      <a:alpha val="43137"/>
                    </a:srgbClr>
                  </a:outerShdw>
                </a:effectLst>
              </a:rPr>
              <a:t>)</a:t>
            </a:r>
          </a:p>
          <a:p>
            <a:endParaRPr lang="en-US" altLang="zh-CN" sz="3200" dirty="0">
              <a:effectLst>
                <a:outerShdw blurRad="38100" dist="38100" dir="2700000" algn="tl">
                  <a:srgbClr val="000000">
                    <a:alpha val="43137"/>
                  </a:srgbClr>
                </a:outerShdw>
              </a:effectLst>
            </a:endParaRPr>
          </a:p>
          <a:p>
            <a:r>
              <a:rPr lang="zh-CN" altLang="en-US" dirty="0">
                <a:effectLst>
                  <a:outerShdw blurRad="38100" dist="38100" dir="2700000" algn="tl">
                    <a:srgbClr val="000000">
                      <a:alpha val="43137"/>
                    </a:srgbClr>
                  </a:outerShdw>
                </a:effectLst>
              </a:rPr>
              <a:t> 即獲得幸福</a:t>
            </a:r>
            <a:endParaRPr lang="en-US" altLang="zh-CN" dirty="0">
              <a:effectLst>
                <a:outerShdw blurRad="38100" dist="38100" dir="2700000" algn="tl">
                  <a:srgbClr val="000000">
                    <a:alpha val="43137"/>
                  </a:srgbClr>
                </a:outerShdw>
              </a:effectLst>
            </a:endParaRPr>
          </a:p>
        </p:txBody>
      </p:sp>
      <p:pic>
        <p:nvPicPr>
          <p:cNvPr id="5" name="图片 4">
            <a:extLst>
              <a:ext uri="{FF2B5EF4-FFF2-40B4-BE49-F238E27FC236}">
                <a16:creationId xmlns:a16="http://schemas.microsoft.com/office/drawing/2014/main" id="{5A19785B-2BBA-4B91-BC3C-457285CEAC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0275" y="1657352"/>
            <a:ext cx="5701644" cy="3797295"/>
          </a:xfrm>
          <a:prstGeom prst="rect">
            <a:avLst/>
          </a:prstGeom>
        </p:spPr>
      </p:pic>
    </p:spTree>
    <p:extLst>
      <p:ext uri="{BB962C8B-B14F-4D97-AF65-F5344CB8AC3E}">
        <p14:creationId xmlns:p14="http://schemas.microsoft.com/office/powerpoint/2010/main" val="359787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blipFill dpi="0" rotWithShape="1">
            <a:blip r:embed="rId3" cstate="email">
              <a:alphaModFix amt="8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7" name="MH_SubTitle_1"/>
          <p:cNvSpPr txBox="1"/>
          <p:nvPr>
            <p:custDataLst>
              <p:tags r:id="rId1"/>
            </p:custDataLst>
          </p:nvPr>
        </p:nvSpPr>
        <p:spPr>
          <a:xfrm>
            <a:off x="628650" y="547688"/>
            <a:ext cx="4560888" cy="904875"/>
          </a:xfrm>
          <a:prstGeom prst="rect">
            <a:avLst/>
          </a:prstGeom>
          <a:noFill/>
        </p:spPr>
        <p:txBody>
          <a:bodyPr anchor="ctr"/>
          <a:lstStyle/>
          <a:p>
            <a:pPr fontAlgn="auto">
              <a:spcBef>
                <a:spcPts val="0"/>
              </a:spcBef>
              <a:spcAft>
                <a:spcPts val="0"/>
              </a:spcAft>
              <a:defRPr/>
            </a:pPr>
            <a:r>
              <a:rPr lang="en-US" altLang="zh-CN" sz="4000" dirty="0">
                <a:solidFill>
                  <a:schemeClr val="tx1">
                    <a:lumMod val="50000"/>
                    <a:lumOff val="50000"/>
                  </a:schemeClr>
                </a:solidFill>
                <a:latin typeface="Mistral" panose="03090702030407020403" pitchFamily="66" charset="0"/>
              </a:rPr>
              <a:t>Role  playing </a:t>
            </a:r>
            <a:r>
              <a:rPr lang="zh-CN" altLang="en-US" sz="4000" dirty="0">
                <a:solidFill>
                  <a:schemeClr val="tx1">
                    <a:lumMod val="50000"/>
                    <a:lumOff val="50000"/>
                  </a:schemeClr>
                </a:solidFill>
                <a:latin typeface="Mistral" panose="03090702030407020403" pitchFamily="66" charset="0"/>
              </a:rPr>
              <a:t>角色扮演</a:t>
            </a:r>
            <a:endParaRPr lang="en-US" altLang="zh-CN" sz="4000" dirty="0">
              <a:solidFill>
                <a:schemeClr val="tx1">
                  <a:lumMod val="50000"/>
                  <a:lumOff val="50000"/>
                </a:schemeClr>
              </a:solidFill>
              <a:latin typeface="Mistral" panose="03090702030407020403" pitchFamily="66" charset="0"/>
            </a:endParaRPr>
          </a:p>
        </p:txBody>
      </p:sp>
      <p:cxnSp>
        <p:nvCxnSpPr>
          <p:cNvPr id="28" name="直接连接符 27"/>
          <p:cNvCxnSpPr/>
          <p:nvPr/>
        </p:nvCxnSpPr>
        <p:spPr>
          <a:xfrm>
            <a:off x="552450" y="5492750"/>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grpSp>
        <p:nvGrpSpPr>
          <p:cNvPr id="9222" name="组合 71"/>
          <p:cNvGrpSpPr/>
          <p:nvPr/>
        </p:nvGrpSpPr>
        <p:grpSpPr bwMode="auto">
          <a:xfrm>
            <a:off x="5189538" y="6324600"/>
            <a:ext cx="1577975" cy="241300"/>
            <a:chOff x="5171650" y="6147506"/>
            <a:chExt cx="1578550" cy="240973"/>
          </a:xfrm>
        </p:grpSpPr>
        <p:sp>
          <p:nvSpPr>
            <p:cNvPr id="30" name="右大括号 28"/>
            <p:cNvSpPr/>
            <p:nvPr/>
          </p:nvSpPr>
          <p:spPr>
            <a:xfrm rot="5400000">
              <a:off x="5845987" y="5484266"/>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31" name="任意多边形 30"/>
            <p:cNvSpPr/>
            <p:nvPr/>
          </p:nvSpPr>
          <p:spPr>
            <a:xfrm>
              <a:off x="6594568" y="6147506"/>
              <a:ext cx="103225"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2" name="任意多边形 31"/>
            <p:cNvSpPr/>
            <p:nvPr/>
          </p:nvSpPr>
          <p:spPr>
            <a:xfrm flipH="1">
              <a:off x="5222469" y="6155433"/>
              <a:ext cx="90520"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9223" name="组合 75"/>
          <p:cNvGrpSpPr/>
          <p:nvPr/>
        </p:nvGrpSpPr>
        <p:grpSpPr bwMode="auto">
          <a:xfrm>
            <a:off x="5530850" y="6272213"/>
            <a:ext cx="887413" cy="311150"/>
            <a:chOff x="5513645" y="6043438"/>
            <a:chExt cx="888113" cy="363636"/>
          </a:xfrm>
        </p:grpSpPr>
        <p:sp>
          <p:nvSpPr>
            <p:cNvPr id="34" name="右大括号 25"/>
            <p:cNvSpPr/>
            <p:nvPr/>
          </p:nvSpPr>
          <p:spPr>
            <a:xfrm rot="5400000">
              <a:off x="5818022" y="5823338"/>
              <a:ext cx="28571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35" name="任意多边形 34"/>
            <p:cNvSpPr/>
            <p:nvPr/>
          </p:nvSpPr>
          <p:spPr>
            <a:xfrm rot="5400000">
              <a:off x="6299765" y="6064949"/>
              <a:ext cx="103896" cy="90558"/>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6" name="任意多边形 35"/>
            <p:cNvSpPr/>
            <p:nvPr/>
          </p:nvSpPr>
          <p:spPr>
            <a:xfrm rot="5400000" flipV="1">
              <a:off x="5505388" y="6051694"/>
              <a:ext cx="103896" cy="873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9224" name="组合 79"/>
          <p:cNvGrpSpPr/>
          <p:nvPr/>
        </p:nvGrpSpPr>
        <p:grpSpPr bwMode="auto">
          <a:xfrm flipV="1">
            <a:off x="5643563" y="6292850"/>
            <a:ext cx="674687" cy="284163"/>
            <a:chOff x="5513645" y="6043438"/>
            <a:chExt cx="888113" cy="363609"/>
          </a:xfrm>
        </p:grpSpPr>
        <p:sp>
          <p:nvSpPr>
            <p:cNvPr id="38" name="右大括号 25"/>
            <p:cNvSpPr/>
            <p:nvPr/>
          </p:nvSpPr>
          <p:spPr>
            <a:xfrm rot="5400000">
              <a:off x="5818643" y="5823932"/>
              <a:ext cx="284386" cy="881845"/>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39" name="任意多边形 38"/>
            <p:cNvSpPr/>
            <p:nvPr/>
          </p:nvSpPr>
          <p:spPr>
            <a:xfrm rot="5400000">
              <a:off x="6298762" y="6066559"/>
              <a:ext cx="103599" cy="8985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0" name="任意多边形 39"/>
            <p:cNvSpPr/>
            <p:nvPr/>
          </p:nvSpPr>
          <p:spPr>
            <a:xfrm rot="5400000" flipV="1">
              <a:off x="5505729" y="6051354"/>
              <a:ext cx="103599" cy="8776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41" name="矩形 40"/>
          <p:cNvSpPr/>
          <p:nvPr/>
        </p:nvSpPr>
        <p:spPr>
          <a:xfrm>
            <a:off x="3644900" y="5584825"/>
            <a:ext cx="4533900" cy="830263"/>
          </a:xfrm>
          <a:prstGeom prst="rect">
            <a:avLst/>
          </a:prstGeom>
        </p:spPr>
        <p:txBody>
          <a:bodyPr wrap="none">
            <a:spAutoFit/>
          </a:bodyPr>
          <a:lstStyle/>
          <a:p>
            <a:pPr algn="ctr">
              <a:defRPr/>
            </a:pPr>
            <a:r>
              <a:rPr lang="en-US" altLang="zh-CN" sz="1600" dirty="0">
                <a:solidFill>
                  <a:schemeClr val="tx1">
                    <a:lumMod val="60000"/>
                    <a:lumOff val="40000"/>
                  </a:schemeClr>
                </a:solidFill>
              </a:rPr>
              <a:t>Lorem ipsum dolor sit amet, consectetuer adipiscing</a:t>
            </a:r>
          </a:p>
          <a:p>
            <a:pPr algn="ctr">
              <a:defRPr/>
            </a:pPr>
            <a:r>
              <a:rPr lang="en-US" altLang="zh-CN" sz="1600" dirty="0">
                <a:solidFill>
                  <a:schemeClr val="tx1">
                    <a:lumMod val="60000"/>
                    <a:lumOff val="40000"/>
                  </a:schemeClr>
                </a:solidFill>
              </a:rPr>
              <a:t>Aenean commodo sit amet coligula eget dolor. </a:t>
            </a:r>
            <a:endParaRPr lang="zh-CN" altLang="en-US" sz="1600" dirty="0">
              <a:solidFill>
                <a:schemeClr val="tx1">
                  <a:lumMod val="60000"/>
                  <a:lumOff val="40000"/>
                </a:schemeClr>
              </a:solidFill>
            </a:endParaRPr>
          </a:p>
          <a:p>
            <a:pPr algn="ctr">
              <a:defRPr/>
            </a:pPr>
            <a:r>
              <a:rPr lang="en-US" altLang="zh-CN" sz="1600" dirty="0">
                <a:solidFill>
                  <a:schemeClr val="tx1">
                    <a:lumMod val="60000"/>
                    <a:lumOff val="40000"/>
                  </a:schemeClr>
                </a:solidFill>
              </a:rPr>
              <a:t> </a:t>
            </a:r>
            <a:endParaRPr lang="zh-CN" altLang="en-US" sz="1600" dirty="0">
              <a:solidFill>
                <a:schemeClr val="tx1">
                  <a:lumMod val="60000"/>
                  <a:lumOff val="40000"/>
                </a:schemeClr>
              </a:solidFill>
            </a:endParaRPr>
          </a:p>
        </p:txBody>
      </p:sp>
      <p:cxnSp>
        <p:nvCxnSpPr>
          <p:cNvPr id="42" name="直接连接符 41"/>
          <p:cNvCxnSpPr/>
          <p:nvPr/>
        </p:nvCxnSpPr>
        <p:spPr>
          <a:xfrm>
            <a:off x="552450" y="1430338"/>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A827A5C6-5E54-4AC3-89F9-2212CA6EAE89}"/>
              </a:ext>
            </a:extLst>
          </p:cNvPr>
          <p:cNvSpPr txBox="1"/>
          <p:nvPr/>
        </p:nvSpPr>
        <p:spPr>
          <a:xfrm>
            <a:off x="908372" y="1525509"/>
            <a:ext cx="10518130" cy="3816429"/>
          </a:xfrm>
          <a:prstGeom prst="rect">
            <a:avLst/>
          </a:prstGeom>
          <a:noFill/>
        </p:spPr>
        <p:txBody>
          <a:bodyPr wrap="square" rtlCol="0">
            <a:spAutoFit/>
          </a:bodyPr>
          <a:lstStyle/>
          <a:p>
            <a:r>
              <a:rPr lang="en-US" altLang="zh-TW" sz="2200" dirty="0"/>
              <a:t>A: </a:t>
            </a:r>
            <a:r>
              <a:rPr lang="zh-CN" altLang="en-US" sz="2200" dirty="0"/>
              <a:t>小劉啊，你不知道啊，上次婚介所給我介紹的那個相親對象實在太不靠譜了。</a:t>
            </a:r>
            <a:endParaRPr lang="en-US" altLang="zh-CN" sz="2200" dirty="0"/>
          </a:p>
          <a:p>
            <a:r>
              <a:rPr lang="en-US" altLang="zh-TW" sz="2200" dirty="0"/>
              <a:t>B: </a:t>
            </a:r>
            <a:r>
              <a:rPr lang="zh-CN" altLang="en-US" sz="2200" dirty="0"/>
              <a:t>咦，爲什麽呀？説來聽聽。</a:t>
            </a:r>
            <a:endParaRPr lang="zh-TW" altLang="en-US" sz="2200" dirty="0"/>
          </a:p>
          <a:p>
            <a:r>
              <a:rPr lang="en-US" altLang="zh-TW" sz="2200" dirty="0"/>
              <a:t>A: </a:t>
            </a:r>
            <a:r>
              <a:rPr lang="zh-CN" altLang="en-US" sz="2200" dirty="0"/>
              <a:t>那個男生套路太深了。説是來相親的，其實是來蹭飯的！</a:t>
            </a:r>
            <a:endParaRPr lang="zh-TW" altLang="en-US" sz="2200" dirty="0"/>
          </a:p>
          <a:p>
            <a:r>
              <a:rPr lang="en-US" altLang="zh-TW" sz="2200" dirty="0"/>
              <a:t>B: </a:t>
            </a:r>
            <a:r>
              <a:rPr lang="zh-CN" altLang="en-US" sz="2200" dirty="0"/>
              <a:t>啊？什麽情況？</a:t>
            </a:r>
            <a:endParaRPr lang="en-US" altLang="zh-CN" sz="2200" dirty="0"/>
          </a:p>
          <a:p>
            <a:r>
              <a:rPr lang="en-US" altLang="zh-TW" sz="2200" dirty="0"/>
              <a:t>A</a:t>
            </a:r>
            <a:r>
              <a:rPr lang="zh-CN" altLang="en-US" sz="2200" dirty="0"/>
              <a:t>：他點了一桌子菜，光顧著吃飯，一句話都不跟我說。你説這不是來蹭飯是來做啥的</a:t>
            </a:r>
            <a:r>
              <a:rPr lang="en-US" altLang="zh-CN" sz="2200" dirty="0"/>
              <a:t>….</a:t>
            </a:r>
          </a:p>
          <a:p>
            <a:r>
              <a:rPr lang="en-US" altLang="zh-TW" sz="2200" dirty="0"/>
              <a:t>B</a:t>
            </a:r>
            <a:r>
              <a:rPr lang="zh-CN" altLang="en-US" sz="2200" dirty="0"/>
              <a:t>：這也太奇葩了吧，一點禮貌都沒有。</a:t>
            </a:r>
            <a:endParaRPr lang="en-US" altLang="zh-CN" sz="2200" dirty="0"/>
          </a:p>
          <a:p>
            <a:r>
              <a:rPr lang="en-US" altLang="zh-TW" sz="2200" dirty="0"/>
              <a:t>A:</a:t>
            </a:r>
            <a:r>
              <a:rPr lang="zh-CN" altLang="en-US" sz="2200" dirty="0"/>
              <a:t>是啊，最後他還説自己忘帶錢了，點了</a:t>
            </a:r>
            <a:r>
              <a:rPr lang="en-US" altLang="zh-CN" sz="2200" dirty="0"/>
              <a:t>1000</a:t>
            </a:r>
            <a:r>
              <a:rPr lang="zh-CN" altLang="en-US" sz="2200" dirty="0"/>
              <a:t>元的菜讓我一個人買單哈哈。</a:t>
            </a:r>
            <a:endParaRPr lang="en-US" altLang="zh-CN" sz="2200" dirty="0"/>
          </a:p>
          <a:p>
            <a:r>
              <a:rPr lang="en-US" altLang="zh-TW" sz="2200" dirty="0"/>
              <a:t>B:</a:t>
            </a:r>
            <a:r>
              <a:rPr lang="zh-CN" altLang="en-US" sz="2200" dirty="0"/>
              <a:t>我的天呐。</a:t>
            </a:r>
            <a:endParaRPr lang="en-US" altLang="zh-CN" sz="2200" dirty="0"/>
          </a:p>
          <a:p>
            <a:r>
              <a:rPr lang="en-US" altLang="zh-TW" sz="2200" dirty="0"/>
              <a:t>A:</a:t>
            </a:r>
            <a:r>
              <a:rPr lang="zh-CN" altLang="en-US" sz="2200" dirty="0"/>
              <a:t>也不知道自己什麽時候能遇到如意郎君，收穫幸福啊。</a:t>
            </a:r>
            <a:endParaRPr lang="en-US" altLang="zh-CN" sz="2200" dirty="0"/>
          </a:p>
          <a:p>
            <a:r>
              <a:rPr lang="en-US" altLang="zh-TW" sz="2200" dirty="0"/>
              <a:t>B:</a:t>
            </a:r>
            <a:r>
              <a:rPr lang="zh-CN" altLang="en-US" sz="2200" dirty="0"/>
              <a:t>會有的會有的，慢慢來別着急。</a:t>
            </a:r>
            <a:endParaRPr lang="zh-TW" altLang="en-US" sz="2200" dirty="0"/>
          </a:p>
        </p:txBody>
      </p:sp>
    </p:spTree>
    <p:extLst>
      <p:ext uri="{BB962C8B-B14F-4D97-AF65-F5344CB8AC3E}">
        <p14:creationId xmlns:p14="http://schemas.microsoft.com/office/powerpoint/2010/main" val="28228600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blipFill>
            <a:blip r:embed="rId2"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3" name="椭圆 12"/>
          <p:cNvSpPr/>
          <p:nvPr/>
        </p:nvSpPr>
        <p:spPr>
          <a:xfrm>
            <a:off x="3248025" y="881063"/>
            <a:ext cx="5095875" cy="5095875"/>
          </a:xfrm>
          <a:prstGeom prst="ellipse">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椭圆 13"/>
          <p:cNvSpPr/>
          <p:nvPr/>
        </p:nvSpPr>
        <p:spPr>
          <a:xfrm>
            <a:off x="3114675" y="947738"/>
            <a:ext cx="5095875" cy="509587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椭圆 14"/>
          <p:cNvSpPr/>
          <p:nvPr/>
        </p:nvSpPr>
        <p:spPr>
          <a:xfrm>
            <a:off x="3371850" y="795338"/>
            <a:ext cx="5095875" cy="509587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椭圆 15"/>
          <p:cNvSpPr/>
          <p:nvPr/>
        </p:nvSpPr>
        <p:spPr>
          <a:xfrm>
            <a:off x="3400425" y="852488"/>
            <a:ext cx="5095875" cy="509587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椭圆 17"/>
          <p:cNvSpPr/>
          <p:nvPr/>
        </p:nvSpPr>
        <p:spPr>
          <a:xfrm>
            <a:off x="3014663" y="1004888"/>
            <a:ext cx="5095875" cy="509587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椭圆 18"/>
          <p:cNvSpPr/>
          <p:nvPr/>
        </p:nvSpPr>
        <p:spPr>
          <a:xfrm>
            <a:off x="3114675" y="795338"/>
            <a:ext cx="5095875" cy="509587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 name="椭圆 25"/>
          <p:cNvSpPr/>
          <p:nvPr/>
        </p:nvSpPr>
        <p:spPr>
          <a:xfrm>
            <a:off x="3552825" y="1004888"/>
            <a:ext cx="5095875" cy="509587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7" name="TextBox 26"/>
          <p:cNvSpPr txBox="1"/>
          <p:nvPr/>
        </p:nvSpPr>
        <p:spPr>
          <a:xfrm>
            <a:off x="3856037" y="1822223"/>
            <a:ext cx="4184650" cy="1569660"/>
          </a:xfrm>
          <a:prstGeom prst="rect">
            <a:avLst/>
          </a:prstGeom>
          <a:noFill/>
        </p:spPr>
        <p:txBody>
          <a:bodyPr>
            <a:spAutoFit/>
          </a:bodyPr>
          <a:lstStyle/>
          <a:p>
            <a:pPr>
              <a:defRPr/>
            </a:pPr>
            <a:r>
              <a:rPr lang="zh-CN" altLang="en-US" sz="9600" dirty="0">
                <a:solidFill>
                  <a:schemeClr val="bg1"/>
                </a:solidFill>
                <a:effectLst>
                  <a:outerShdw blurRad="177800" dist="38100" dir="5400000" algn="ctr" rotWithShape="0">
                    <a:srgbClr val="FF0000"/>
                  </a:outerShdw>
                </a:effectLst>
                <a:latin typeface="Mistral" panose="03090702030407020403" pitchFamily="66" charset="0"/>
              </a:rPr>
              <a:t>辯一辯</a:t>
            </a:r>
          </a:p>
        </p:txBody>
      </p:sp>
      <p:sp>
        <p:nvSpPr>
          <p:cNvPr id="28" name="TextBox 27"/>
          <p:cNvSpPr txBox="1"/>
          <p:nvPr/>
        </p:nvSpPr>
        <p:spPr>
          <a:xfrm>
            <a:off x="4169734" y="3343275"/>
            <a:ext cx="3500105" cy="2308324"/>
          </a:xfrm>
          <a:prstGeom prst="rect">
            <a:avLst/>
          </a:prstGeom>
          <a:noFill/>
        </p:spPr>
        <p:txBody>
          <a:bodyPr wrap="square">
            <a:spAutoFit/>
          </a:bodyPr>
          <a:lstStyle/>
          <a:p>
            <a:pPr algn="ctr">
              <a:defRPr/>
            </a:pPr>
            <a:r>
              <a:rPr lang="zh-CN" altLang="en-US" sz="4800" dirty="0">
                <a:solidFill>
                  <a:schemeClr val="bg1"/>
                </a:solidFill>
                <a:effectLst>
                  <a:outerShdw blurRad="152400" dir="8820000" algn="ctr" rotWithShape="0">
                    <a:srgbClr val="FF0000">
                      <a:alpha val="78000"/>
                    </a:srgbClr>
                  </a:outerShdw>
                </a:effectLst>
                <a:latin typeface="Bitter" panose="02000000000000000000" pitchFamily="2" charset="0"/>
                <a:cs typeface="Calibri" panose="020F0502020204030204" pitchFamily="34" charset="0"/>
              </a:rPr>
              <a:t>相親的好處</a:t>
            </a:r>
            <a:r>
              <a:rPr lang="en-US" altLang="zh-CN" sz="4800" dirty="0">
                <a:solidFill>
                  <a:schemeClr val="bg1"/>
                </a:solidFill>
                <a:effectLst>
                  <a:outerShdw blurRad="152400" dir="8820000" algn="ctr" rotWithShape="0">
                    <a:srgbClr val="FF0000">
                      <a:alpha val="78000"/>
                    </a:srgbClr>
                  </a:outerShdw>
                </a:effectLst>
                <a:latin typeface="Bitter" panose="02000000000000000000" pitchFamily="2" charset="0"/>
                <a:cs typeface="Calibri" panose="020F0502020204030204" pitchFamily="34" charset="0"/>
              </a:rPr>
              <a:t>&amp;</a:t>
            </a:r>
          </a:p>
          <a:p>
            <a:pPr algn="ctr">
              <a:defRPr/>
            </a:pPr>
            <a:r>
              <a:rPr lang="zh-CN" altLang="en-US" sz="4800" dirty="0">
                <a:solidFill>
                  <a:schemeClr val="bg1"/>
                </a:solidFill>
                <a:effectLst>
                  <a:outerShdw blurRad="152400" dir="8820000" algn="ctr" rotWithShape="0">
                    <a:srgbClr val="FF0000">
                      <a:alpha val="78000"/>
                    </a:srgbClr>
                  </a:outerShdw>
                </a:effectLst>
                <a:latin typeface="Bitter" panose="02000000000000000000" pitchFamily="2" charset="0"/>
                <a:cs typeface="Calibri" panose="020F0502020204030204" pitchFamily="34" charset="0"/>
              </a:rPr>
              <a:t>壞處</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6"/>
          <p:cNvSpPr txBox="1">
            <a:spLocks noChangeArrowheads="1"/>
          </p:cNvSpPr>
          <p:nvPr/>
        </p:nvSpPr>
        <p:spPr bwMode="auto">
          <a:xfrm>
            <a:off x="7077075" y="3582988"/>
            <a:ext cx="4919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0" hangingPunct="0">
              <a:buFont typeface="Arial" panose="020B0604020202020204" pitchFamily="34" charset="0"/>
              <a:buNone/>
              <a:defRPr/>
            </a:pPr>
            <a:r>
              <a:rPr lang="en-US" altLang="zh-CN" sz="1400" dirty="0">
                <a:solidFill>
                  <a:schemeClr val="tx1">
                    <a:lumMod val="60000"/>
                    <a:lumOff val="40000"/>
                  </a:schemeClr>
                </a:solidFill>
              </a:rPr>
              <a:t>Add your text here and write down your opninon thank you add your text here</a:t>
            </a:r>
            <a:endParaRPr lang="zh-CN" altLang="en-US" sz="1400" dirty="0">
              <a:solidFill>
                <a:schemeClr val="tx1">
                  <a:lumMod val="60000"/>
                  <a:lumOff val="40000"/>
                </a:schemeClr>
              </a:solidFill>
            </a:endParaRPr>
          </a:p>
        </p:txBody>
      </p:sp>
      <p:sp>
        <p:nvSpPr>
          <p:cNvPr id="2" name="矩形 1"/>
          <p:cNvSpPr/>
          <p:nvPr/>
        </p:nvSpPr>
        <p:spPr>
          <a:xfrm>
            <a:off x="0" y="0"/>
            <a:ext cx="12192000" cy="6858000"/>
          </a:xfrm>
          <a:prstGeom prst="rect">
            <a:avLst/>
          </a:prstGeom>
          <a:blipFill>
            <a:blip r:embed="rId2"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9460" name="TextBox 3"/>
          <p:cNvSpPr txBox="1">
            <a:spLocks noChangeArrowheads="1"/>
          </p:cNvSpPr>
          <p:nvPr/>
        </p:nvSpPr>
        <p:spPr bwMode="auto">
          <a:xfrm>
            <a:off x="2619374" y="1011237"/>
            <a:ext cx="6446838"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350"/>
              </a:spcBef>
              <a:buClr>
                <a:schemeClr val="accent1"/>
              </a:buClr>
              <a:buSzPct val="80000"/>
              <a:buFont typeface="Wingdings 2" panose="05020102010507070707" pitchFamily="18" charset="2"/>
              <a:buChar char=""/>
              <a:defRPr sz="2800">
                <a:solidFill>
                  <a:schemeClr val="accent1"/>
                </a:solidFill>
                <a:latin typeface="Calibri" panose="020F0502020204030204" pitchFamily="34" charset="0"/>
                <a:ea typeface="幼圆" panose="02010509060101010101" pitchFamily="49" charset="-122"/>
              </a:defRPr>
            </a:lvl1pPr>
            <a:lvl2pPr marL="742950" indent="-285750" eaLnBrk="0" hangingPunct="0">
              <a:lnSpc>
                <a:spcPct val="130000"/>
              </a:lnSpc>
              <a:buFont typeface="Calibri" panose="020F0502020204030204" pitchFamily="34" charset="0"/>
              <a:buChar char=" "/>
              <a:defRPr sz="2000">
                <a:solidFill>
                  <a:schemeClr val="tx1"/>
                </a:solidFill>
                <a:latin typeface="Calibri" panose="020F0502020204030204" pitchFamily="34" charset="0"/>
                <a:ea typeface="幼圆" panose="02010509060101010101" pitchFamily="49" charset="-122"/>
              </a:defRPr>
            </a:lvl2pPr>
            <a:lvl3pPr marL="1143000" indent="-228600" eaLnBrk="0" hangingPunct="0">
              <a:lnSpc>
                <a:spcPct val="90000"/>
              </a:lnSpc>
              <a:spcBef>
                <a:spcPts val="375"/>
              </a:spcBef>
              <a:buFont typeface="Arial" panose="020B0604020202020204" pitchFamily="34" charset="0"/>
              <a:buChar char="•"/>
              <a:defRPr sz="1500">
                <a:solidFill>
                  <a:srgbClr val="7F7F7F"/>
                </a:solidFill>
                <a:latin typeface="Calibri" panose="020F0502020204030204" pitchFamily="34" charset="0"/>
                <a:ea typeface="幼圆" panose="02010509060101010101" pitchFamily="49" charset="-122"/>
              </a:defRPr>
            </a:lvl3pPr>
            <a:lvl4pPr marL="1600200" indent="-228600" eaLnBrk="0" hangingPunct="0">
              <a:lnSpc>
                <a:spcPct val="90000"/>
              </a:lnSpc>
              <a:spcBef>
                <a:spcPts val="375"/>
              </a:spcBef>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4pPr>
            <a:lvl5pPr marL="2057400" indent="-228600" eaLnBrk="0" hangingPunct="0">
              <a:lnSpc>
                <a:spcPct val="90000"/>
              </a:lnSpc>
              <a:spcBef>
                <a:spcPts val="375"/>
              </a:spcBef>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9pPr>
          </a:lstStyle>
          <a:p>
            <a:pPr eaLnBrk="1" hangingPunct="1">
              <a:lnSpc>
                <a:spcPct val="100000"/>
              </a:lnSpc>
              <a:spcBef>
                <a:spcPct val="0"/>
              </a:spcBef>
              <a:buClrTx/>
              <a:buSzTx/>
              <a:buFontTx/>
              <a:buNone/>
            </a:pPr>
            <a:r>
              <a:rPr lang="en-US" altLang="zh-CN" sz="19900" dirty="0">
                <a:solidFill>
                  <a:schemeClr val="bg1"/>
                </a:solidFill>
                <a:latin typeface="Montez" panose="02000503000000020004" pitchFamily="2" charset="0"/>
                <a:ea typeface="宋体" panose="02010600030101010101" pitchFamily="2" charset="-122"/>
              </a:rPr>
              <a:t>Thank</a:t>
            </a:r>
            <a:endParaRPr lang="zh-CN" altLang="en-US" sz="19900" dirty="0">
              <a:solidFill>
                <a:schemeClr val="bg1"/>
              </a:solidFill>
              <a:latin typeface="Montez" panose="02000503000000020004" pitchFamily="2" charset="0"/>
              <a:ea typeface="宋体" panose="02010600030101010101" pitchFamily="2" charset="-122"/>
            </a:endParaRPr>
          </a:p>
        </p:txBody>
      </p:sp>
      <p:sp>
        <p:nvSpPr>
          <p:cNvPr id="19461" name="TextBox 8"/>
          <p:cNvSpPr txBox="1">
            <a:spLocks noChangeArrowheads="1"/>
          </p:cNvSpPr>
          <p:nvPr/>
        </p:nvSpPr>
        <p:spPr bwMode="auto">
          <a:xfrm>
            <a:off x="4711383" y="2027238"/>
            <a:ext cx="5573712"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350"/>
              </a:spcBef>
              <a:buClr>
                <a:schemeClr val="accent1"/>
              </a:buClr>
              <a:buSzPct val="80000"/>
              <a:buFont typeface="Wingdings 2" panose="05020102010507070707" pitchFamily="18" charset="2"/>
              <a:buChar char=""/>
              <a:defRPr sz="2800">
                <a:solidFill>
                  <a:schemeClr val="accent1"/>
                </a:solidFill>
                <a:latin typeface="Calibri" panose="020F0502020204030204" pitchFamily="34" charset="0"/>
                <a:ea typeface="幼圆" panose="02010509060101010101" pitchFamily="49" charset="-122"/>
              </a:defRPr>
            </a:lvl1pPr>
            <a:lvl2pPr marL="742950" indent="-285750" eaLnBrk="0" hangingPunct="0">
              <a:lnSpc>
                <a:spcPct val="130000"/>
              </a:lnSpc>
              <a:buFont typeface="Calibri" panose="020F0502020204030204" pitchFamily="34" charset="0"/>
              <a:buChar char=" "/>
              <a:defRPr sz="2000">
                <a:solidFill>
                  <a:schemeClr val="tx1"/>
                </a:solidFill>
                <a:latin typeface="Calibri" panose="020F0502020204030204" pitchFamily="34" charset="0"/>
                <a:ea typeface="幼圆" panose="02010509060101010101" pitchFamily="49" charset="-122"/>
              </a:defRPr>
            </a:lvl2pPr>
            <a:lvl3pPr marL="1143000" indent="-228600" eaLnBrk="0" hangingPunct="0">
              <a:lnSpc>
                <a:spcPct val="90000"/>
              </a:lnSpc>
              <a:spcBef>
                <a:spcPts val="375"/>
              </a:spcBef>
              <a:buFont typeface="Arial" panose="020B0604020202020204" pitchFamily="34" charset="0"/>
              <a:buChar char="•"/>
              <a:defRPr sz="1500">
                <a:solidFill>
                  <a:srgbClr val="7F7F7F"/>
                </a:solidFill>
                <a:latin typeface="Calibri" panose="020F0502020204030204" pitchFamily="34" charset="0"/>
                <a:ea typeface="幼圆" panose="02010509060101010101" pitchFamily="49" charset="-122"/>
              </a:defRPr>
            </a:lvl3pPr>
            <a:lvl4pPr marL="1600200" indent="-228600" eaLnBrk="0" hangingPunct="0">
              <a:lnSpc>
                <a:spcPct val="90000"/>
              </a:lnSpc>
              <a:spcBef>
                <a:spcPts val="375"/>
              </a:spcBef>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4pPr>
            <a:lvl5pPr marL="2057400" indent="-228600" eaLnBrk="0" hangingPunct="0">
              <a:lnSpc>
                <a:spcPct val="90000"/>
              </a:lnSpc>
              <a:spcBef>
                <a:spcPts val="375"/>
              </a:spcBef>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rgbClr val="7F7F7F"/>
                </a:solidFill>
                <a:latin typeface="Calibri" panose="020F0502020204030204" pitchFamily="34" charset="0"/>
                <a:ea typeface="幼圆" panose="02010509060101010101" pitchFamily="49" charset="-122"/>
              </a:defRPr>
            </a:lvl9pPr>
          </a:lstStyle>
          <a:p>
            <a:pPr eaLnBrk="1" hangingPunct="1">
              <a:lnSpc>
                <a:spcPct val="100000"/>
              </a:lnSpc>
              <a:spcBef>
                <a:spcPct val="0"/>
              </a:spcBef>
              <a:buClrTx/>
              <a:buSzTx/>
              <a:buFontTx/>
              <a:buNone/>
            </a:pPr>
            <a:r>
              <a:rPr lang="en-US" altLang="zh-CN" sz="19900" dirty="0">
                <a:solidFill>
                  <a:schemeClr val="bg1"/>
                </a:solidFill>
                <a:latin typeface="Montez" panose="02000503000000020004" pitchFamily="2" charset="0"/>
                <a:ea typeface="宋体" panose="02010600030101010101" pitchFamily="2" charset="-122"/>
              </a:rPr>
              <a:t>you</a:t>
            </a:r>
            <a:endParaRPr lang="zh-CN" altLang="en-US" sz="19900" dirty="0">
              <a:solidFill>
                <a:schemeClr val="bg1"/>
              </a:solidFill>
              <a:latin typeface="Montez" panose="02000503000000020004" pitchFamily="2" charset="0"/>
              <a:ea typeface="宋体" panose="02010600030101010101" pitchFamily="2" charset="-122"/>
            </a:endParaRPr>
          </a:p>
        </p:txBody>
      </p:sp>
      <p:sp>
        <p:nvSpPr>
          <p:cNvPr id="10" name="KSO_Shape"/>
          <p:cNvSpPr/>
          <p:nvPr/>
        </p:nvSpPr>
        <p:spPr>
          <a:xfrm>
            <a:off x="7989887" y="2878137"/>
            <a:ext cx="282575" cy="282575"/>
          </a:xfrm>
          <a:prstGeom prst="hear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FFFFF"/>
              </a:solidFill>
            </a:endParaRPr>
          </a:p>
        </p:txBody>
      </p:sp>
      <p:sp>
        <p:nvSpPr>
          <p:cNvPr id="11" name="KSO_Shape"/>
          <p:cNvSpPr/>
          <p:nvPr/>
        </p:nvSpPr>
        <p:spPr>
          <a:xfrm>
            <a:off x="3524091" y="3779838"/>
            <a:ext cx="282575" cy="282575"/>
          </a:xfrm>
          <a:prstGeom prst="hear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FFFFF"/>
              </a:solidFill>
            </a:endParaRPr>
          </a:p>
        </p:txBody>
      </p:sp>
      <p:sp>
        <p:nvSpPr>
          <p:cNvPr id="6" name="矩形 5"/>
          <p:cNvSpPr/>
          <p:nvPr/>
        </p:nvSpPr>
        <p:spPr>
          <a:xfrm>
            <a:off x="3492499" y="5184775"/>
            <a:ext cx="4497388" cy="339725"/>
          </a:xfrm>
          <a:custGeom>
            <a:avLst/>
            <a:gdLst/>
            <a:ahLst/>
            <a:cxnLst/>
            <a:rect l="l" t="t" r="r" b="b"/>
            <a:pathLst>
              <a:path w="4217201" h="340242">
                <a:moveTo>
                  <a:pt x="1" y="0"/>
                </a:moveTo>
                <a:lnTo>
                  <a:pt x="4217200" y="0"/>
                </a:lnTo>
                <a:lnTo>
                  <a:pt x="3923888" y="170121"/>
                </a:lnTo>
                <a:lnTo>
                  <a:pt x="4217201" y="340242"/>
                </a:lnTo>
                <a:lnTo>
                  <a:pt x="0" y="340242"/>
                </a:lnTo>
                <a:lnTo>
                  <a:pt x="293312" y="1701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椭圆 11"/>
          <p:cNvSpPr>
            <a:spLocks noChangeAspect="1"/>
          </p:cNvSpPr>
          <p:nvPr/>
        </p:nvSpPr>
        <p:spPr>
          <a:xfrm>
            <a:off x="3841750" y="5274469"/>
            <a:ext cx="98425" cy="107950"/>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椭圆 16"/>
          <p:cNvSpPr>
            <a:spLocks noChangeAspect="1"/>
          </p:cNvSpPr>
          <p:nvPr/>
        </p:nvSpPr>
        <p:spPr>
          <a:xfrm>
            <a:off x="7513954" y="5274469"/>
            <a:ext cx="98425" cy="107950"/>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19469" name="组合 32"/>
          <p:cNvGrpSpPr/>
          <p:nvPr/>
        </p:nvGrpSpPr>
        <p:grpSpPr bwMode="auto">
          <a:xfrm>
            <a:off x="4951413" y="6076950"/>
            <a:ext cx="1579562" cy="241300"/>
            <a:chOff x="5171650" y="6147506"/>
            <a:chExt cx="1578550" cy="240973"/>
          </a:xfrm>
        </p:grpSpPr>
        <p:sp>
          <p:nvSpPr>
            <p:cNvPr id="29" name="右大括号 28"/>
            <p:cNvSpPr/>
            <p:nvPr/>
          </p:nvSpPr>
          <p:spPr>
            <a:xfrm rot="5400000">
              <a:off x="5845987" y="5484267"/>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31" name="任意多边形 30"/>
            <p:cNvSpPr/>
            <p:nvPr/>
          </p:nvSpPr>
          <p:spPr>
            <a:xfrm>
              <a:off x="6594725" y="6147506"/>
              <a:ext cx="103122"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4" name="任意多边形 33"/>
            <p:cNvSpPr/>
            <p:nvPr/>
          </p:nvSpPr>
          <p:spPr>
            <a:xfrm flipH="1">
              <a:off x="5222417" y="6155433"/>
              <a:ext cx="90429"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9470" name="组合 31"/>
          <p:cNvGrpSpPr/>
          <p:nvPr/>
        </p:nvGrpSpPr>
        <p:grpSpPr bwMode="auto">
          <a:xfrm>
            <a:off x="5294313" y="6024563"/>
            <a:ext cx="887412" cy="312737"/>
            <a:chOff x="5513645" y="6043438"/>
            <a:chExt cx="888113" cy="363636"/>
          </a:xfrm>
        </p:grpSpPr>
        <p:sp>
          <p:nvSpPr>
            <p:cNvPr id="26" name="右大括号 25"/>
            <p:cNvSpPr/>
            <p:nvPr/>
          </p:nvSpPr>
          <p:spPr>
            <a:xfrm rot="5400000">
              <a:off x="5818746" y="5824064"/>
              <a:ext cx="28426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36" name="任意多边形 35"/>
            <p:cNvSpPr/>
            <p:nvPr/>
          </p:nvSpPr>
          <p:spPr>
            <a:xfrm rot="5400000">
              <a:off x="6299105" y="6065533"/>
              <a:ext cx="105214" cy="90559"/>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0" name="任意多边形 39"/>
            <p:cNvSpPr/>
            <p:nvPr/>
          </p:nvSpPr>
          <p:spPr>
            <a:xfrm rot="5400000" flipV="1">
              <a:off x="5505651" y="6051432"/>
              <a:ext cx="103369" cy="87381"/>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9471" name="组合 42"/>
          <p:cNvGrpSpPr/>
          <p:nvPr/>
        </p:nvGrpSpPr>
        <p:grpSpPr bwMode="auto">
          <a:xfrm flipV="1">
            <a:off x="5407025" y="6045200"/>
            <a:ext cx="674688" cy="284163"/>
            <a:chOff x="5513645" y="6043438"/>
            <a:chExt cx="888113" cy="363609"/>
          </a:xfrm>
        </p:grpSpPr>
        <p:sp>
          <p:nvSpPr>
            <p:cNvPr id="44" name="右大括号 25"/>
            <p:cNvSpPr/>
            <p:nvPr/>
          </p:nvSpPr>
          <p:spPr>
            <a:xfrm rot="5400000">
              <a:off x="5818644" y="5823933"/>
              <a:ext cx="284386" cy="881843"/>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45" name="任意多边形 44"/>
            <p:cNvSpPr/>
            <p:nvPr/>
          </p:nvSpPr>
          <p:spPr>
            <a:xfrm rot="5400000">
              <a:off x="6298761" y="6066560"/>
              <a:ext cx="103599" cy="8985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6" name="任意多边形 45"/>
            <p:cNvSpPr/>
            <p:nvPr/>
          </p:nvSpPr>
          <p:spPr>
            <a:xfrm rot="5400000" flipV="1">
              <a:off x="5505729" y="6051354"/>
              <a:ext cx="103599" cy="87766"/>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3" name="文本框 2">
            <a:extLst>
              <a:ext uri="{FF2B5EF4-FFF2-40B4-BE49-F238E27FC236}">
                <a16:creationId xmlns:a16="http://schemas.microsoft.com/office/drawing/2014/main" id="{571FC6F2-0020-4C6C-8C35-3B4B2CB5A37A}"/>
              </a:ext>
            </a:extLst>
          </p:cNvPr>
          <p:cNvSpPr txBox="1"/>
          <p:nvPr/>
        </p:nvSpPr>
        <p:spPr>
          <a:xfrm>
            <a:off x="5163421" y="5169971"/>
            <a:ext cx="2298940" cy="369332"/>
          </a:xfrm>
          <a:prstGeom prst="rect">
            <a:avLst/>
          </a:prstGeom>
          <a:noFill/>
        </p:spPr>
        <p:txBody>
          <a:bodyPr wrap="square" rtlCol="0">
            <a:spAutoFit/>
          </a:bodyPr>
          <a:lstStyle/>
          <a:p>
            <a:r>
              <a:rPr lang="zh-CN" altLang="en-US" dirty="0"/>
              <a:t>謝謝觀看</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blipFill>
            <a:blip r:embed="rId2"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pic>
        <p:nvPicPr>
          <p:cNvPr id="8" name="图片 7" descr="图片包含 草, 标牌&#10;&#10;已生成高可信度的说明">
            <a:extLst>
              <a:ext uri="{FF2B5EF4-FFF2-40B4-BE49-F238E27FC236}">
                <a16:creationId xmlns:a16="http://schemas.microsoft.com/office/drawing/2014/main" id="{433482ED-54DE-46A3-A45B-51D2CC062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022" y="636040"/>
            <a:ext cx="5852160" cy="4352544"/>
          </a:xfrm>
          <a:prstGeom prst="rect">
            <a:avLst/>
          </a:prstGeom>
        </p:spPr>
      </p:pic>
      <p:pic>
        <p:nvPicPr>
          <p:cNvPr id="10" name="图片 9" descr="图片包含 树, 人物, 户外&#10;&#10;已生成高可信度的说明">
            <a:extLst>
              <a:ext uri="{FF2B5EF4-FFF2-40B4-BE49-F238E27FC236}">
                <a16:creationId xmlns:a16="http://schemas.microsoft.com/office/drawing/2014/main" id="{966965AB-4A24-4792-B5CE-AB73DE5A4F76}"/>
              </a:ext>
            </a:extLst>
          </p:cNvPr>
          <p:cNvPicPr>
            <a:picLocks noChangeAspect="1"/>
          </p:cNvPicPr>
          <p:nvPr/>
        </p:nvPicPr>
        <p:blipFill rotWithShape="1">
          <a:blip r:embed="rId4">
            <a:extLst>
              <a:ext uri="{28A0092B-C50C-407E-A947-70E740481C1C}">
                <a14:useLocalDpi xmlns:a14="http://schemas.microsoft.com/office/drawing/2010/main" val="0"/>
              </a:ext>
            </a:extLst>
          </a:blip>
          <a:srcRect b="7907"/>
          <a:stretch/>
        </p:blipFill>
        <p:spPr>
          <a:xfrm>
            <a:off x="1662223" y="1840109"/>
            <a:ext cx="6344093" cy="4381851"/>
          </a:xfrm>
          <a:prstGeom prst="rect">
            <a:avLst/>
          </a:prstGeom>
        </p:spPr>
      </p:pic>
      <p:sp>
        <p:nvSpPr>
          <p:cNvPr id="11" name="文本框 10">
            <a:extLst>
              <a:ext uri="{FF2B5EF4-FFF2-40B4-BE49-F238E27FC236}">
                <a16:creationId xmlns:a16="http://schemas.microsoft.com/office/drawing/2014/main" id="{5341B0BA-FBC6-4691-B253-32D4604A5380}"/>
              </a:ext>
            </a:extLst>
          </p:cNvPr>
          <p:cNvSpPr txBox="1"/>
          <p:nvPr/>
        </p:nvSpPr>
        <p:spPr>
          <a:xfrm>
            <a:off x="8990182" y="2232837"/>
            <a:ext cx="2349796" cy="1938992"/>
          </a:xfrm>
          <a:prstGeom prst="rect">
            <a:avLst/>
          </a:prstGeom>
          <a:noFill/>
        </p:spPr>
        <p:txBody>
          <a:bodyPr wrap="square" rtlCol="0">
            <a:spAutoFit/>
          </a:bodyPr>
          <a:lstStyle/>
          <a:p>
            <a:r>
              <a:rPr lang="zh-CN" altLang="en-US" sz="4000" b="1" dirty="0">
                <a:effectLst>
                  <a:outerShdw blurRad="38100" dist="38100" dir="2700000" algn="tl">
                    <a:srgbClr val="000000">
                      <a:alpha val="43137"/>
                    </a:srgbClr>
                  </a:outerShdw>
                </a:effectLst>
                <a:latin typeface="幼圆" panose="02010509060101010101" pitchFamily="49" charset="-122"/>
                <a:ea typeface="幼圆" panose="02010509060101010101" pitchFamily="49" charset="-122"/>
              </a:rPr>
              <a:t>上海</a:t>
            </a:r>
            <a:endParaRPr lang="en-US" altLang="zh-CN" sz="4000" b="1" dirty="0">
              <a:effectLst>
                <a:outerShdw blurRad="38100" dist="38100" dir="2700000" algn="tl">
                  <a:srgbClr val="000000">
                    <a:alpha val="43137"/>
                  </a:srgbClr>
                </a:outerShdw>
              </a:effectLst>
              <a:latin typeface="幼圆" panose="02010509060101010101" pitchFamily="49" charset="-122"/>
              <a:ea typeface="幼圆" panose="02010509060101010101" pitchFamily="49" charset="-122"/>
            </a:endParaRPr>
          </a:p>
          <a:p>
            <a:r>
              <a:rPr lang="zh-CN" altLang="en-US" sz="4000" b="1" dirty="0">
                <a:effectLst>
                  <a:outerShdw blurRad="38100" dist="38100" dir="2700000" algn="tl">
                    <a:srgbClr val="000000">
                      <a:alpha val="43137"/>
                    </a:srgbClr>
                  </a:outerShdw>
                </a:effectLst>
                <a:latin typeface="幼圆" panose="02010509060101010101" pitchFamily="49" charset="-122"/>
                <a:ea typeface="幼圆" panose="02010509060101010101" pitchFamily="49" charset="-122"/>
              </a:rPr>
              <a:t>人民公園相親角</a:t>
            </a:r>
          </a:p>
        </p:txBody>
      </p:sp>
      <p:sp>
        <p:nvSpPr>
          <p:cNvPr id="3" name="矩形 2">
            <a:extLst>
              <a:ext uri="{FF2B5EF4-FFF2-40B4-BE49-F238E27FC236}">
                <a16:creationId xmlns:a16="http://schemas.microsoft.com/office/drawing/2014/main" id="{BC5F9486-D24E-4676-8B93-9BB689F64B47}"/>
              </a:ext>
            </a:extLst>
          </p:cNvPr>
          <p:cNvSpPr/>
          <p:nvPr/>
        </p:nvSpPr>
        <p:spPr>
          <a:xfrm>
            <a:off x="2243091" y="2505670"/>
            <a:ext cx="6445996" cy="923330"/>
          </a:xfrm>
          <a:prstGeom prst="rect">
            <a:avLst/>
          </a:prstGeom>
          <a:noFill/>
        </p:spPr>
        <p:txBody>
          <a:bodyPr wrap="none" lIns="91440" tIns="45720" rIns="91440" bIns="45720">
            <a:spAutoFit/>
          </a:bodyPr>
          <a:lstStyle/>
          <a:p>
            <a:pPr algn="ctr"/>
            <a:r>
              <a:rPr lang="zh-CN" altLang="en-US" sz="5400" b="1" cap="none" spc="0" dirty="0">
                <a:ln w="22225">
                  <a:solidFill>
                    <a:schemeClr val="accent2"/>
                  </a:solidFill>
                  <a:prstDash val="solid"/>
                </a:ln>
                <a:solidFill>
                  <a:schemeClr val="accent2">
                    <a:lumMod val="40000"/>
                    <a:lumOff val="60000"/>
                  </a:schemeClr>
                </a:solidFill>
                <a:effectLst/>
                <a:latin typeface="华文楷体" panose="02010600040101010101" pitchFamily="2" charset="-122"/>
                <a:ea typeface="华文楷体" panose="02010600040101010101" pitchFamily="2" charset="-122"/>
              </a:rPr>
              <a:t>香港有沒有相親角？</a:t>
            </a:r>
          </a:p>
        </p:txBody>
      </p:sp>
    </p:spTree>
    <p:extLst>
      <p:ext uri="{BB962C8B-B14F-4D97-AF65-F5344CB8AC3E}">
        <p14:creationId xmlns:p14="http://schemas.microsoft.com/office/powerpoint/2010/main" val="358433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8575"/>
            <a:ext cx="12192000" cy="6858000"/>
          </a:xfrm>
          <a:prstGeom prst="rect">
            <a:avLst/>
          </a:prstGeom>
          <a:blipFill dpi="0" rotWithShape="1">
            <a:blip r:embed="rId5"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34" name="MH_Text_1"/>
          <p:cNvSpPr>
            <a:spLocks noChangeArrowheads="1"/>
          </p:cNvSpPr>
          <p:nvPr>
            <p:custDataLst>
              <p:tags r:id="rId1"/>
            </p:custDataLst>
          </p:nvPr>
        </p:nvSpPr>
        <p:spPr bwMode="auto">
          <a:xfrm>
            <a:off x="1552575" y="1660525"/>
            <a:ext cx="44577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lnSpc>
                <a:spcPct val="150000"/>
              </a:lnSpc>
              <a:defRPr/>
            </a:pPr>
            <a:endParaRPr lang="zh-CN" altLang="en-US" sz="1400" dirty="0">
              <a:solidFill>
                <a:schemeClr val="tx1">
                  <a:lumMod val="65000"/>
                  <a:lumOff val="35000"/>
                </a:schemeClr>
              </a:solidFill>
              <a:latin typeface="+mn-lt"/>
              <a:ea typeface="+mn-ea"/>
            </a:endParaRPr>
          </a:p>
        </p:txBody>
      </p:sp>
      <p:cxnSp>
        <p:nvCxnSpPr>
          <p:cNvPr id="35" name="MH_Other_1"/>
          <p:cNvCxnSpPr>
            <a:cxnSpLocks/>
          </p:cNvCxnSpPr>
          <p:nvPr>
            <p:custDataLst>
              <p:tags r:id="rId2"/>
            </p:custDataLst>
          </p:nvPr>
        </p:nvCxnSpPr>
        <p:spPr>
          <a:xfrm>
            <a:off x="1404937" y="5295900"/>
            <a:ext cx="4972845" cy="0"/>
          </a:xfrm>
          <a:prstGeom prst="line">
            <a:avLst/>
          </a:prstGeom>
          <a:ln w="15875">
            <a:solidFill>
              <a:srgbClr val="E84C93"/>
            </a:solidFill>
          </a:ln>
        </p:spPr>
        <p:style>
          <a:lnRef idx="1">
            <a:schemeClr val="accent1"/>
          </a:lnRef>
          <a:fillRef idx="0">
            <a:schemeClr val="accent1"/>
          </a:fillRef>
          <a:effectRef idx="0">
            <a:schemeClr val="accent1"/>
          </a:effectRef>
          <a:fontRef idx="minor">
            <a:schemeClr val="tx1"/>
          </a:fontRef>
        </p:style>
      </p:cxnSp>
      <p:sp>
        <p:nvSpPr>
          <p:cNvPr id="6" name="MH_SubTitle_1"/>
          <p:cNvSpPr txBox="1"/>
          <p:nvPr>
            <p:custDataLst>
              <p:tags r:id="rId3"/>
            </p:custDataLst>
          </p:nvPr>
        </p:nvSpPr>
        <p:spPr>
          <a:xfrm>
            <a:off x="775653" y="522289"/>
            <a:ext cx="3919855" cy="904875"/>
          </a:xfrm>
          <a:prstGeom prst="rect">
            <a:avLst/>
          </a:prstGeom>
          <a:noFill/>
        </p:spPr>
        <p:txBody>
          <a:bodyPr anchor="ctr"/>
          <a:lstStyle/>
          <a:p>
            <a:pPr fontAlgn="auto">
              <a:spcBef>
                <a:spcPts val="0"/>
              </a:spcBef>
              <a:spcAft>
                <a:spcPts val="0"/>
              </a:spcAft>
              <a:defRPr/>
            </a:pPr>
            <a:r>
              <a:rPr lang="en-US" altLang="zh-CN" sz="4000" dirty="0">
                <a:solidFill>
                  <a:schemeClr val="tx1">
                    <a:lumMod val="50000"/>
                    <a:lumOff val="50000"/>
                  </a:schemeClr>
                </a:solidFill>
                <a:latin typeface="Mistral" panose="03090702030407020403" pitchFamily="66" charset="0"/>
              </a:rPr>
              <a:t>introduction</a:t>
            </a:r>
            <a:endParaRPr lang="zh-CN" altLang="en-US" sz="4000" dirty="0">
              <a:solidFill>
                <a:schemeClr val="tx1">
                  <a:lumMod val="50000"/>
                  <a:lumOff val="50000"/>
                </a:schemeClr>
              </a:solidFill>
              <a:latin typeface="Mistral" panose="03090702030407020403" pitchFamily="66" charset="0"/>
            </a:endParaRPr>
          </a:p>
        </p:txBody>
      </p:sp>
      <p:cxnSp>
        <p:nvCxnSpPr>
          <p:cNvPr id="7" name="直接连接符 6"/>
          <p:cNvCxnSpPr/>
          <p:nvPr/>
        </p:nvCxnSpPr>
        <p:spPr>
          <a:xfrm>
            <a:off x="552450" y="5705475"/>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grpSp>
        <p:nvGrpSpPr>
          <p:cNvPr id="18440" name="组合 71"/>
          <p:cNvGrpSpPr/>
          <p:nvPr/>
        </p:nvGrpSpPr>
        <p:grpSpPr bwMode="auto">
          <a:xfrm>
            <a:off x="5189538" y="6492875"/>
            <a:ext cx="1577975" cy="241300"/>
            <a:chOff x="5171650" y="6147506"/>
            <a:chExt cx="1578550" cy="240973"/>
          </a:xfrm>
        </p:grpSpPr>
        <p:sp>
          <p:nvSpPr>
            <p:cNvPr id="9" name="右大括号 28"/>
            <p:cNvSpPr/>
            <p:nvPr/>
          </p:nvSpPr>
          <p:spPr>
            <a:xfrm rot="5400000">
              <a:off x="5845987" y="5484266"/>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0" name="任意多边形 9"/>
            <p:cNvSpPr/>
            <p:nvPr/>
          </p:nvSpPr>
          <p:spPr>
            <a:xfrm>
              <a:off x="6594568" y="6147506"/>
              <a:ext cx="103225"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任意多边形 10"/>
            <p:cNvSpPr/>
            <p:nvPr/>
          </p:nvSpPr>
          <p:spPr>
            <a:xfrm flipH="1">
              <a:off x="5222469" y="6155433"/>
              <a:ext cx="90520"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1" name="组合 75"/>
          <p:cNvGrpSpPr/>
          <p:nvPr/>
        </p:nvGrpSpPr>
        <p:grpSpPr bwMode="auto">
          <a:xfrm>
            <a:off x="5540375" y="6443663"/>
            <a:ext cx="887413" cy="311150"/>
            <a:chOff x="5513645" y="6043438"/>
            <a:chExt cx="888113" cy="363636"/>
          </a:xfrm>
        </p:grpSpPr>
        <p:sp>
          <p:nvSpPr>
            <p:cNvPr id="13" name="右大括号 25"/>
            <p:cNvSpPr/>
            <p:nvPr/>
          </p:nvSpPr>
          <p:spPr>
            <a:xfrm rot="5400000">
              <a:off x="5818022" y="5823338"/>
              <a:ext cx="28571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4" name="任意多边形 13"/>
            <p:cNvSpPr/>
            <p:nvPr/>
          </p:nvSpPr>
          <p:spPr>
            <a:xfrm rot="5400000">
              <a:off x="6299765" y="6064949"/>
              <a:ext cx="103896" cy="90558"/>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任意多边形 14"/>
            <p:cNvSpPr/>
            <p:nvPr/>
          </p:nvSpPr>
          <p:spPr>
            <a:xfrm rot="5400000" flipV="1">
              <a:off x="5505388" y="6051694"/>
              <a:ext cx="103896" cy="873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2" name="组合 79"/>
          <p:cNvGrpSpPr/>
          <p:nvPr/>
        </p:nvGrpSpPr>
        <p:grpSpPr bwMode="auto">
          <a:xfrm flipV="1">
            <a:off x="5643563" y="6461125"/>
            <a:ext cx="674687" cy="284163"/>
            <a:chOff x="5513645" y="6043438"/>
            <a:chExt cx="888113" cy="363609"/>
          </a:xfrm>
        </p:grpSpPr>
        <p:sp>
          <p:nvSpPr>
            <p:cNvPr id="17" name="右大括号 25"/>
            <p:cNvSpPr/>
            <p:nvPr/>
          </p:nvSpPr>
          <p:spPr>
            <a:xfrm rot="5400000">
              <a:off x="5818643" y="5823932"/>
              <a:ext cx="284386" cy="881845"/>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8" name="任意多边形 17"/>
            <p:cNvSpPr/>
            <p:nvPr/>
          </p:nvSpPr>
          <p:spPr>
            <a:xfrm rot="5400000">
              <a:off x="6298762" y="6066559"/>
              <a:ext cx="103599" cy="8985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任意多边形 18"/>
            <p:cNvSpPr/>
            <p:nvPr/>
          </p:nvSpPr>
          <p:spPr>
            <a:xfrm rot="5400000" flipV="1">
              <a:off x="5505729" y="6051354"/>
              <a:ext cx="103599" cy="8776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cxnSp>
        <p:nvCxnSpPr>
          <p:cNvPr id="21" name="直接连接符 20"/>
          <p:cNvCxnSpPr/>
          <p:nvPr/>
        </p:nvCxnSpPr>
        <p:spPr>
          <a:xfrm>
            <a:off x="552450" y="1430338"/>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E534C3CF-EC8B-4DAC-9C69-5C44BFD2AECF}"/>
              </a:ext>
            </a:extLst>
          </p:cNvPr>
          <p:cNvSpPr txBox="1"/>
          <p:nvPr/>
        </p:nvSpPr>
        <p:spPr>
          <a:xfrm>
            <a:off x="1404937" y="1654177"/>
            <a:ext cx="5310188" cy="3416320"/>
          </a:xfrm>
          <a:prstGeom prst="rect">
            <a:avLst/>
          </a:prstGeom>
          <a:noFill/>
        </p:spPr>
        <p:txBody>
          <a:bodyPr wrap="square" rtlCol="0">
            <a:spAutoFit/>
          </a:bodyPr>
          <a:lstStyle/>
          <a:p>
            <a:r>
              <a:rPr lang="zh-TW" altLang="en-US" sz="2400" dirty="0"/>
              <a:t>説到相親，大家並不陌生，中國自古以來就有，古代的相親講究門第之見，</a:t>
            </a:r>
            <a:r>
              <a:rPr lang="zh-TW" altLang="en-US" sz="2400" dirty="0">
                <a:effectLst>
                  <a:outerShdw blurRad="38100" dist="38100" dir="2700000" algn="tl">
                    <a:srgbClr val="000000">
                      <a:alpha val="43137"/>
                    </a:srgbClr>
                  </a:outerShdw>
                </a:effectLst>
              </a:rPr>
              <a:t>門當戶對，媒妁之言</a:t>
            </a:r>
            <a:r>
              <a:rPr lang="zh-TW" altLang="en-US" sz="2400" dirty="0"/>
              <a:t>，男女結婚前可以互不認識，因此就出現了</a:t>
            </a:r>
            <a:r>
              <a:rPr lang="zh-TW" altLang="en-US" sz="2400" dirty="0">
                <a:effectLst>
                  <a:outerShdw blurRad="38100" dist="38100" dir="2700000" algn="tl">
                    <a:srgbClr val="000000">
                      <a:alpha val="43137"/>
                    </a:srgbClr>
                  </a:outerShdw>
                </a:effectLst>
              </a:rPr>
              <a:t>盲婚啞嫁</a:t>
            </a:r>
            <a:r>
              <a:rPr lang="zh-TW" altLang="en-US" sz="2400" dirty="0"/>
              <a:t>的現象。對於現代人而言，相親當然和古代不同了，這涉及到</a:t>
            </a:r>
            <a:r>
              <a:rPr lang="zh-TW" altLang="en-US" sz="2400" dirty="0">
                <a:effectLst>
                  <a:outerShdw blurRad="38100" dist="38100" dir="2700000" algn="tl">
                    <a:srgbClr val="000000">
                      <a:alpha val="43137"/>
                    </a:srgbClr>
                  </a:outerShdw>
                </a:effectLst>
              </a:rPr>
              <a:t>家庭背景，教育程度，人生观和价值观</a:t>
            </a:r>
            <a:r>
              <a:rPr lang="zh-TW" altLang="en-US" sz="2400" dirty="0"/>
              <a:t>，</a:t>
            </a:r>
            <a:r>
              <a:rPr lang="zh-TW" altLang="en-US" sz="2400" dirty="0">
                <a:effectLst>
                  <a:outerShdw blurRad="38100" dist="38100" dir="2700000" algn="tl">
                    <a:srgbClr val="000000">
                      <a:alpha val="43137"/>
                    </a:srgbClr>
                  </a:outerShdw>
                </a:effectLst>
              </a:rPr>
              <a:t>现代男女在相亲过程</a:t>
            </a:r>
            <a:r>
              <a:rPr lang="zh-TW" altLang="en-US" sz="2400" dirty="0"/>
              <a:t>基本是从性格，愛好，工作，家庭和教育背景去了解对方。</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3898"/>
            <a:ext cx="12192000" cy="6858000"/>
          </a:xfrm>
          <a:prstGeom prst="rect">
            <a:avLst/>
          </a:prstGeom>
          <a:blipFill dpi="0" rotWithShape="1">
            <a:blip r:embed="rId3"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nvGrpSpPr>
          <p:cNvPr id="11267" name="组合 18"/>
          <p:cNvGrpSpPr/>
          <p:nvPr/>
        </p:nvGrpSpPr>
        <p:grpSpPr bwMode="auto">
          <a:xfrm>
            <a:off x="2464274" y="1893737"/>
            <a:ext cx="7687958" cy="3094275"/>
            <a:chOff x="937505" y="2620770"/>
            <a:chExt cx="7097880" cy="2241521"/>
          </a:xfrm>
        </p:grpSpPr>
        <p:cxnSp>
          <p:nvCxnSpPr>
            <p:cNvPr id="20" name="MH_Other_1"/>
            <p:cNvCxnSpPr/>
            <p:nvPr/>
          </p:nvCxnSpPr>
          <p:spPr>
            <a:xfrm>
              <a:off x="1742318" y="2995200"/>
              <a:ext cx="0" cy="743144"/>
            </a:xfrm>
            <a:prstGeom prst="line">
              <a:avLst/>
            </a:prstGeom>
            <a:ln w="12700">
              <a:solidFill>
                <a:srgbClr val="DEDEDE"/>
              </a:solidFill>
            </a:ln>
          </p:spPr>
          <p:style>
            <a:lnRef idx="1">
              <a:schemeClr val="accent1"/>
            </a:lnRef>
            <a:fillRef idx="0">
              <a:schemeClr val="accent1"/>
            </a:fillRef>
            <a:effectRef idx="0">
              <a:schemeClr val="accent1"/>
            </a:effectRef>
            <a:fontRef idx="minor">
              <a:schemeClr val="tx1"/>
            </a:fontRef>
          </p:style>
        </p:cxnSp>
        <p:cxnSp>
          <p:nvCxnSpPr>
            <p:cNvPr id="21" name="MH_Other_2"/>
            <p:cNvCxnSpPr/>
            <p:nvPr/>
          </p:nvCxnSpPr>
          <p:spPr>
            <a:xfrm>
              <a:off x="3910870" y="2995200"/>
              <a:ext cx="0" cy="743144"/>
            </a:xfrm>
            <a:prstGeom prst="line">
              <a:avLst/>
            </a:prstGeom>
            <a:ln w="12700">
              <a:solidFill>
                <a:srgbClr val="DEDEDE"/>
              </a:solidFill>
            </a:ln>
          </p:spPr>
          <p:style>
            <a:lnRef idx="1">
              <a:schemeClr val="accent1"/>
            </a:lnRef>
            <a:fillRef idx="0">
              <a:schemeClr val="accent1"/>
            </a:fillRef>
            <a:effectRef idx="0">
              <a:schemeClr val="accent1"/>
            </a:effectRef>
            <a:fontRef idx="minor">
              <a:schemeClr val="tx1"/>
            </a:fontRef>
          </p:style>
        </p:cxnSp>
        <p:cxnSp>
          <p:nvCxnSpPr>
            <p:cNvPr id="22" name="MH_Other_3"/>
            <p:cNvCxnSpPr/>
            <p:nvPr/>
          </p:nvCxnSpPr>
          <p:spPr>
            <a:xfrm>
              <a:off x="6660991" y="2995200"/>
              <a:ext cx="0" cy="743144"/>
            </a:xfrm>
            <a:prstGeom prst="line">
              <a:avLst/>
            </a:prstGeom>
            <a:ln w="12700">
              <a:solidFill>
                <a:srgbClr val="DEDEDE"/>
              </a:solidFill>
            </a:ln>
          </p:spPr>
          <p:style>
            <a:lnRef idx="1">
              <a:schemeClr val="accent1"/>
            </a:lnRef>
            <a:fillRef idx="0">
              <a:schemeClr val="accent1"/>
            </a:fillRef>
            <a:effectRef idx="0">
              <a:schemeClr val="accent1"/>
            </a:effectRef>
            <a:fontRef idx="minor">
              <a:schemeClr val="tx1"/>
            </a:fontRef>
          </p:style>
        </p:cxnSp>
        <p:sp>
          <p:nvSpPr>
            <p:cNvPr id="25" name="MH_SubTitle_1"/>
            <p:cNvSpPr/>
            <p:nvPr/>
          </p:nvSpPr>
          <p:spPr>
            <a:xfrm>
              <a:off x="937505" y="2620770"/>
              <a:ext cx="1626976" cy="435039"/>
            </a:xfrm>
            <a:prstGeom prst="roundRect">
              <a:avLst/>
            </a:prstGeom>
            <a:solidFill>
              <a:srgbClr val="F296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b="1" dirty="0">
                  <a:solidFill>
                    <a:srgbClr val="FFFFFF"/>
                  </a:solidFill>
                </a:rPr>
                <a:t>1.</a:t>
              </a:r>
              <a:r>
                <a:rPr lang="zh-CN" altLang="en-US" b="1" dirty="0">
                  <a:solidFill>
                    <a:srgbClr val="FFFFFF"/>
                  </a:solidFill>
                </a:rPr>
                <a:t>父母幫忙介紹</a:t>
              </a:r>
            </a:p>
          </p:txBody>
        </p:sp>
        <p:sp>
          <p:nvSpPr>
            <p:cNvPr id="26" name="MH_Text_1"/>
            <p:cNvSpPr/>
            <p:nvPr/>
          </p:nvSpPr>
          <p:spPr>
            <a:xfrm>
              <a:off x="989834" y="3738220"/>
              <a:ext cx="1498761" cy="1124071"/>
            </a:xfrm>
            <a:prstGeom prst="ellipse">
              <a:avLst/>
            </a:prstGeom>
            <a:solidFill>
              <a:srgbClr val="FFFFFF"/>
            </a:solidFill>
            <a:ln w="12700">
              <a:solidFill>
                <a:srgbClr val="DEDEDE"/>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en-US" altLang="zh-CN" sz="2000" dirty="0">
                  <a:solidFill>
                    <a:srgbClr val="4D4D4D"/>
                  </a:solidFill>
                </a:rPr>
                <a:t>75%</a:t>
              </a:r>
              <a:endParaRPr lang="zh-CN" altLang="en-US" sz="2000" dirty="0">
                <a:solidFill>
                  <a:srgbClr val="4D4D4D"/>
                </a:solidFill>
              </a:endParaRPr>
            </a:p>
          </p:txBody>
        </p:sp>
        <p:sp>
          <p:nvSpPr>
            <p:cNvPr id="27" name="MH_Other_6"/>
            <p:cNvSpPr/>
            <p:nvPr/>
          </p:nvSpPr>
          <p:spPr>
            <a:xfrm>
              <a:off x="1181924" y="3881434"/>
              <a:ext cx="1116026" cy="837768"/>
            </a:xfrm>
            <a:prstGeom prst="donut">
              <a:avLst>
                <a:gd name="adj" fmla="val 1244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4D4D4D"/>
                </a:solidFill>
              </a:endParaRPr>
            </a:p>
          </p:txBody>
        </p:sp>
        <p:sp>
          <p:nvSpPr>
            <p:cNvPr id="41" name="MH_Other_7"/>
            <p:cNvSpPr/>
            <p:nvPr/>
          </p:nvSpPr>
          <p:spPr>
            <a:xfrm>
              <a:off x="1181924" y="3881434"/>
              <a:ext cx="1116026" cy="837768"/>
            </a:xfrm>
            <a:prstGeom prst="blockArc">
              <a:avLst>
                <a:gd name="adj1" fmla="val 5189459"/>
                <a:gd name="adj2" fmla="val 21348146"/>
                <a:gd name="adj3" fmla="val 11875"/>
              </a:avLst>
            </a:prstGeom>
            <a:solidFill>
              <a:srgbClr val="F296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4D4D4D"/>
                </a:solidFill>
              </a:endParaRPr>
            </a:p>
          </p:txBody>
        </p:sp>
        <p:sp>
          <p:nvSpPr>
            <p:cNvPr id="43" name="MH_Other_8"/>
            <p:cNvSpPr/>
            <p:nvPr/>
          </p:nvSpPr>
          <p:spPr>
            <a:xfrm>
              <a:off x="1691518" y="3036743"/>
              <a:ext cx="100014" cy="76161"/>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mn-ea"/>
              </a:endParaRPr>
            </a:p>
          </p:txBody>
        </p:sp>
        <p:sp>
          <p:nvSpPr>
            <p:cNvPr id="44" name="MH_SubTitle_2"/>
            <p:cNvSpPr/>
            <p:nvPr/>
          </p:nvSpPr>
          <p:spPr>
            <a:xfrm>
              <a:off x="3208689" y="2620771"/>
              <a:ext cx="1482743" cy="435039"/>
            </a:xfrm>
            <a:prstGeom prst="roundRect">
              <a:avLst/>
            </a:prstGeom>
            <a:solidFill>
              <a:srgbClr val="F296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b="1" dirty="0">
                  <a:solidFill>
                    <a:srgbClr val="FFFFFF"/>
                  </a:solidFill>
                </a:rPr>
                <a:t>2.</a:t>
              </a:r>
              <a:r>
                <a:rPr lang="zh-CN" altLang="en-US" b="1" dirty="0">
                  <a:solidFill>
                    <a:srgbClr val="FFFFFF"/>
                  </a:solidFill>
                </a:rPr>
                <a:t>朋友的介紹</a:t>
              </a:r>
            </a:p>
          </p:txBody>
        </p:sp>
        <p:sp>
          <p:nvSpPr>
            <p:cNvPr id="45" name="MH_Text_2"/>
            <p:cNvSpPr/>
            <p:nvPr/>
          </p:nvSpPr>
          <p:spPr>
            <a:xfrm>
              <a:off x="3158350" y="3738220"/>
              <a:ext cx="1498761" cy="1124071"/>
            </a:xfrm>
            <a:prstGeom prst="ellipse">
              <a:avLst/>
            </a:prstGeom>
            <a:solidFill>
              <a:srgbClr val="FFFFFF"/>
            </a:solidFill>
            <a:ln w="12700">
              <a:solidFill>
                <a:srgbClr val="DEDEDE"/>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en-US" altLang="zh-CN" sz="2000" dirty="0">
                  <a:solidFill>
                    <a:srgbClr val="4D4D4D"/>
                  </a:solidFill>
                </a:rPr>
                <a:t>85%</a:t>
              </a:r>
              <a:endParaRPr lang="zh-CN" altLang="en-US" sz="2000" dirty="0">
                <a:solidFill>
                  <a:srgbClr val="4D4D4D"/>
                </a:solidFill>
              </a:endParaRPr>
            </a:p>
          </p:txBody>
        </p:sp>
        <p:sp>
          <p:nvSpPr>
            <p:cNvPr id="46" name="MH_Other_9"/>
            <p:cNvSpPr/>
            <p:nvPr/>
          </p:nvSpPr>
          <p:spPr>
            <a:xfrm>
              <a:off x="3350476" y="3881434"/>
              <a:ext cx="1114439" cy="837768"/>
            </a:xfrm>
            <a:prstGeom prst="donut">
              <a:avLst>
                <a:gd name="adj" fmla="val 1244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4D4D4D"/>
                </a:solidFill>
              </a:endParaRPr>
            </a:p>
          </p:txBody>
        </p:sp>
        <p:sp>
          <p:nvSpPr>
            <p:cNvPr id="47" name="MH_Other_10"/>
            <p:cNvSpPr/>
            <p:nvPr/>
          </p:nvSpPr>
          <p:spPr>
            <a:xfrm>
              <a:off x="3350476" y="3881434"/>
              <a:ext cx="1114439" cy="837768"/>
            </a:xfrm>
            <a:prstGeom prst="blockArc">
              <a:avLst>
                <a:gd name="adj1" fmla="val 2842692"/>
                <a:gd name="adj2" fmla="val 21348146"/>
                <a:gd name="adj3" fmla="val 11875"/>
              </a:avLst>
            </a:prstGeom>
            <a:solidFill>
              <a:srgbClr val="F296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4D4D4D"/>
                </a:solidFill>
              </a:endParaRPr>
            </a:p>
          </p:txBody>
        </p:sp>
        <p:sp>
          <p:nvSpPr>
            <p:cNvPr id="48" name="MH_Other_11"/>
            <p:cNvSpPr/>
            <p:nvPr/>
          </p:nvSpPr>
          <p:spPr>
            <a:xfrm>
              <a:off x="3860069" y="3036743"/>
              <a:ext cx="100014" cy="76161"/>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mn-ea"/>
              </a:endParaRPr>
            </a:p>
          </p:txBody>
        </p:sp>
        <p:sp>
          <p:nvSpPr>
            <p:cNvPr id="49" name="MH_SubTitle_3"/>
            <p:cNvSpPr/>
            <p:nvPr/>
          </p:nvSpPr>
          <p:spPr>
            <a:xfrm>
              <a:off x="5333146" y="2620770"/>
              <a:ext cx="2702239" cy="435039"/>
            </a:xfrm>
            <a:prstGeom prst="roundRect">
              <a:avLst/>
            </a:prstGeom>
            <a:solidFill>
              <a:srgbClr val="F296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b="1" dirty="0">
                  <a:solidFill>
                    <a:srgbClr val="FFFFFF"/>
                  </a:solidFill>
                </a:rPr>
                <a:t>3. </a:t>
              </a:r>
              <a:r>
                <a:rPr lang="zh-TW" altLang="en-US" b="1" dirty="0">
                  <a:solidFill>
                    <a:srgbClr val="FFFFFF"/>
                  </a:solidFill>
                </a:rPr>
                <a:t>大數據交友平臺，</a:t>
              </a:r>
              <a:r>
                <a:rPr lang="en-US" altLang="zh-TW" b="1" dirty="0">
                  <a:solidFill>
                    <a:srgbClr val="FFFFFF"/>
                  </a:solidFill>
                </a:rPr>
                <a:t>APP</a:t>
              </a:r>
              <a:r>
                <a:rPr lang="zh-TW" altLang="en-US" b="1" dirty="0">
                  <a:solidFill>
                    <a:srgbClr val="FFFFFF"/>
                  </a:solidFill>
                </a:rPr>
                <a:t>，相親網，相親節目</a:t>
              </a:r>
              <a:endParaRPr lang="zh-CN" altLang="en-US" b="1" dirty="0">
                <a:solidFill>
                  <a:srgbClr val="FFFFFF"/>
                </a:solidFill>
              </a:endParaRPr>
            </a:p>
          </p:txBody>
        </p:sp>
        <p:sp>
          <p:nvSpPr>
            <p:cNvPr id="50" name="MH_Text_3"/>
            <p:cNvSpPr/>
            <p:nvPr/>
          </p:nvSpPr>
          <p:spPr>
            <a:xfrm>
              <a:off x="5920991" y="3730105"/>
              <a:ext cx="1487427" cy="1124070"/>
            </a:xfrm>
            <a:prstGeom prst="ellipse">
              <a:avLst/>
            </a:prstGeom>
            <a:solidFill>
              <a:srgbClr val="FFFFFF"/>
            </a:solidFill>
            <a:ln w="12700">
              <a:solidFill>
                <a:srgbClr val="DEDEDE"/>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en-US" altLang="zh-CN" sz="2000" dirty="0">
                  <a:solidFill>
                    <a:srgbClr val="4D4D4D"/>
                  </a:solidFill>
                </a:rPr>
                <a:t>65%</a:t>
              </a:r>
              <a:endParaRPr lang="zh-CN" altLang="en-US" sz="2000" dirty="0">
                <a:solidFill>
                  <a:srgbClr val="4D4D4D"/>
                </a:solidFill>
              </a:endParaRPr>
            </a:p>
          </p:txBody>
        </p:sp>
        <p:sp>
          <p:nvSpPr>
            <p:cNvPr id="51" name="MH_Other_12"/>
            <p:cNvSpPr/>
            <p:nvPr/>
          </p:nvSpPr>
          <p:spPr>
            <a:xfrm>
              <a:off x="6119358" y="3881434"/>
              <a:ext cx="1114439" cy="837768"/>
            </a:xfrm>
            <a:prstGeom prst="donut">
              <a:avLst>
                <a:gd name="adj" fmla="val 1244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4D4D4D"/>
                </a:solidFill>
              </a:endParaRPr>
            </a:p>
          </p:txBody>
        </p:sp>
        <p:sp>
          <p:nvSpPr>
            <p:cNvPr id="52" name="MH_Other_13"/>
            <p:cNvSpPr/>
            <p:nvPr/>
          </p:nvSpPr>
          <p:spPr>
            <a:xfrm>
              <a:off x="6119360" y="3881434"/>
              <a:ext cx="1114439" cy="837768"/>
            </a:xfrm>
            <a:prstGeom prst="blockArc">
              <a:avLst>
                <a:gd name="adj1" fmla="val 7437196"/>
                <a:gd name="adj2" fmla="val 21348146"/>
                <a:gd name="adj3" fmla="val 11875"/>
              </a:avLst>
            </a:prstGeom>
            <a:solidFill>
              <a:srgbClr val="F296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rgbClr val="4D4D4D"/>
                </a:solidFill>
              </a:endParaRPr>
            </a:p>
          </p:txBody>
        </p:sp>
        <p:sp>
          <p:nvSpPr>
            <p:cNvPr id="53" name="MH_Other_14"/>
            <p:cNvSpPr/>
            <p:nvPr/>
          </p:nvSpPr>
          <p:spPr>
            <a:xfrm>
              <a:off x="6604734" y="3058297"/>
              <a:ext cx="100014" cy="76161"/>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mn-ea"/>
              </a:endParaRPr>
            </a:p>
          </p:txBody>
        </p:sp>
      </p:grpSp>
      <p:sp>
        <p:nvSpPr>
          <p:cNvPr id="34" name="MH_SubTitle_1"/>
          <p:cNvSpPr txBox="1"/>
          <p:nvPr>
            <p:custDataLst>
              <p:tags r:id="rId1"/>
            </p:custDataLst>
          </p:nvPr>
        </p:nvSpPr>
        <p:spPr>
          <a:xfrm>
            <a:off x="628649" y="547688"/>
            <a:ext cx="4048125" cy="904875"/>
          </a:xfrm>
          <a:prstGeom prst="rect">
            <a:avLst/>
          </a:prstGeom>
          <a:noFill/>
        </p:spPr>
        <p:txBody>
          <a:bodyPr anchor="ctr"/>
          <a:lstStyle/>
          <a:p>
            <a:pPr fontAlgn="auto">
              <a:spcBef>
                <a:spcPts val="0"/>
              </a:spcBef>
              <a:spcAft>
                <a:spcPts val="0"/>
              </a:spcAft>
              <a:defRPr/>
            </a:pPr>
            <a:r>
              <a:rPr lang="en-US" altLang="zh-CN" sz="4000" dirty="0">
                <a:solidFill>
                  <a:schemeClr val="tx1">
                    <a:lumMod val="50000"/>
                    <a:lumOff val="50000"/>
                  </a:schemeClr>
                </a:solidFill>
                <a:latin typeface="Mistral" panose="03090702030407020403" pitchFamily="66" charset="0"/>
                <a:ea typeface="+mj-ea"/>
              </a:rPr>
              <a:t>The way of blind date</a:t>
            </a:r>
            <a:endParaRPr lang="zh-CN" altLang="en-US" sz="4000" dirty="0">
              <a:solidFill>
                <a:schemeClr val="tx1">
                  <a:lumMod val="50000"/>
                  <a:lumOff val="50000"/>
                </a:schemeClr>
              </a:solidFill>
              <a:latin typeface="Mistral" panose="03090702030407020403" pitchFamily="66" charset="0"/>
              <a:ea typeface="+mj-ea"/>
            </a:endParaRPr>
          </a:p>
        </p:txBody>
      </p:sp>
      <p:cxnSp>
        <p:nvCxnSpPr>
          <p:cNvPr id="35" name="直接连接符 34"/>
          <p:cNvCxnSpPr/>
          <p:nvPr/>
        </p:nvCxnSpPr>
        <p:spPr>
          <a:xfrm>
            <a:off x="552450" y="5492750"/>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grpSp>
        <p:nvGrpSpPr>
          <p:cNvPr id="11270" name="组合 71"/>
          <p:cNvGrpSpPr/>
          <p:nvPr/>
        </p:nvGrpSpPr>
        <p:grpSpPr bwMode="auto">
          <a:xfrm>
            <a:off x="5189538" y="6324600"/>
            <a:ext cx="1577975" cy="241300"/>
            <a:chOff x="5171650" y="6147506"/>
            <a:chExt cx="1578550" cy="240973"/>
          </a:xfrm>
        </p:grpSpPr>
        <p:sp>
          <p:nvSpPr>
            <p:cNvPr id="37" name="右大括号 28"/>
            <p:cNvSpPr/>
            <p:nvPr/>
          </p:nvSpPr>
          <p:spPr>
            <a:xfrm rot="5400000">
              <a:off x="5845987" y="5484266"/>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38" name="任意多边形 37"/>
            <p:cNvSpPr/>
            <p:nvPr/>
          </p:nvSpPr>
          <p:spPr>
            <a:xfrm>
              <a:off x="6594568" y="6147506"/>
              <a:ext cx="103225"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9" name="任意多边形 38"/>
            <p:cNvSpPr/>
            <p:nvPr/>
          </p:nvSpPr>
          <p:spPr>
            <a:xfrm flipH="1">
              <a:off x="5222469" y="6155433"/>
              <a:ext cx="90520"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1271" name="组合 75"/>
          <p:cNvGrpSpPr/>
          <p:nvPr/>
        </p:nvGrpSpPr>
        <p:grpSpPr bwMode="auto">
          <a:xfrm>
            <a:off x="5530850" y="6272213"/>
            <a:ext cx="887413" cy="311150"/>
            <a:chOff x="5513645" y="6043438"/>
            <a:chExt cx="888113" cy="363636"/>
          </a:xfrm>
        </p:grpSpPr>
        <p:sp>
          <p:nvSpPr>
            <p:cNvPr id="42" name="右大括号 25"/>
            <p:cNvSpPr/>
            <p:nvPr/>
          </p:nvSpPr>
          <p:spPr>
            <a:xfrm rot="5400000">
              <a:off x="5818022" y="5823338"/>
              <a:ext cx="28571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64" name="任意多边形 63"/>
            <p:cNvSpPr/>
            <p:nvPr/>
          </p:nvSpPr>
          <p:spPr>
            <a:xfrm rot="5400000">
              <a:off x="6299765" y="6064949"/>
              <a:ext cx="103896" cy="90558"/>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5" name="任意多边形 64"/>
            <p:cNvSpPr/>
            <p:nvPr/>
          </p:nvSpPr>
          <p:spPr>
            <a:xfrm rot="5400000" flipV="1">
              <a:off x="5505388" y="6051694"/>
              <a:ext cx="103896" cy="873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1272" name="组合 79"/>
          <p:cNvGrpSpPr/>
          <p:nvPr/>
        </p:nvGrpSpPr>
        <p:grpSpPr bwMode="auto">
          <a:xfrm flipV="1">
            <a:off x="5643563" y="6292850"/>
            <a:ext cx="674687" cy="284163"/>
            <a:chOff x="5513645" y="6043438"/>
            <a:chExt cx="888113" cy="363609"/>
          </a:xfrm>
        </p:grpSpPr>
        <p:sp>
          <p:nvSpPr>
            <p:cNvPr id="67" name="右大括号 25"/>
            <p:cNvSpPr/>
            <p:nvPr/>
          </p:nvSpPr>
          <p:spPr>
            <a:xfrm rot="5400000">
              <a:off x="5818643" y="5823932"/>
              <a:ext cx="284386" cy="881845"/>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68" name="任意多边形 67"/>
            <p:cNvSpPr/>
            <p:nvPr/>
          </p:nvSpPr>
          <p:spPr>
            <a:xfrm rot="5400000">
              <a:off x="6298762" y="6066559"/>
              <a:ext cx="103599" cy="8985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9" name="任意多边形 68"/>
            <p:cNvSpPr/>
            <p:nvPr/>
          </p:nvSpPr>
          <p:spPr>
            <a:xfrm rot="5400000" flipV="1">
              <a:off x="5505729" y="6051354"/>
              <a:ext cx="103599" cy="8776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70" name="矩形 69"/>
          <p:cNvSpPr/>
          <p:nvPr/>
        </p:nvSpPr>
        <p:spPr>
          <a:xfrm>
            <a:off x="3644900" y="5584825"/>
            <a:ext cx="4533900" cy="830263"/>
          </a:xfrm>
          <a:prstGeom prst="rect">
            <a:avLst/>
          </a:prstGeom>
        </p:spPr>
        <p:txBody>
          <a:bodyPr wrap="none">
            <a:spAutoFit/>
          </a:bodyPr>
          <a:lstStyle/>
          <a:p>
            <a:pPr algn="ctr">
              <a:defRPr/>
            </a:pPr>
            <a:r>
              <a:rPr lang="en-US" altLang="zh-CN" sz="1600" dirty="0">
                <a:solidFill>
                  <a:schemeClr val="tx1">
                    <a:lumMod val="60000"/>
                    <a:lumOff val="40000"/>
                  </a:schemeClr>
                </a:solidFill>
              </a:rPr>
              <a:t>Lorem ipsum dolor sit amet, consectetuer adipiscing</a:t>
            </a:r>
          </a:p>
          <a:p>
            <a:pPr algn="ctr">
              <a:defRPr/>
            </a:pPr>
            <a:r>
              <a:rPr lang="en-US" altLang="zh-CN" sz="1600" dirty="0">
                <a:solidFill>
                  <a:schemeClr val="tx1">
                    <a:lumMod val="60000"/>
                    <a:lumOff val="40000"/>
                  </a:schemeClr>
                </a:solidFill>
              </a:rPr>
              <a:t>Aenean commodo sit amet coligula eget dolor. </a:t>
            </a:r>
            <a:endParaRPr lang="zh-CN" altLang="en-US" sz="1600" dirty="0">
              <a:solidFill>
                <a:schemeClr val="tx1">
                  <a:lumMod val="60000"/>
                  <a:lumOff val="40000"/>
                </a:schemeClr>
              </a:solidFill>
            </a:endParaRPr>
          </a:p>
          <a:p>
            <a:pPr algn="ctr">
              <a:defRPr/>
            </a:pPr>
            <a:r>
              <a:rPr lang="en-US" altLang="zh-CN" sz="1600" dirty="0">
                <a:solidFill>
                  <a:schemeClr val="tx1">
                    <a:lumMod val="60000"/>
                    <a:lumOff val="40000"/>
                  </a:schemeClr>
                </a:solidFill>
              </a:rPr>
              <a:t> </a:t>
            </a:r>
            <a:endParaRPr lang="zh-CN" altLang="en-US" sz="1600" dirty="0">
              <a:solidFill>
                <a:schemeClr val="tx1">
                  <a:lumMod val="60000"/>
                  <a:lumOff val="40000"/>
                </a:schemeClr>
              </a:solidFill>
            </a:endParaRPr>
          </a:p>
        </p:txBody>
      </p:sp>
      <p:cxnSp>
        <p:nvCxnSpPr>
          <p:cNvPr id="71" name="直接连接符 70"/>
          <p:cNvCxnSpPr/>
          <p:nvPr/>
        </p:nvCxnSpPr>
        <p:spPr>
          <a:xfrm>
            <a:off x="552450" y="1430338"/>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859D544F-B5AC-4822-A323-1FBB88C8327F}"/>
              </a:ext>
            </a:extLst>
          </p:cNvPr>
          <p:cNvSpPr/>
          <p:nvPr/>
        </p:nvSpPr>
        <p:spPr>
          <a:xfrm>
            <a:off x="2413857" y="1912152"/>
            <a:ext cx="184731" cy="369332"/>
          </a:xfrm>
          <a:prstGeom prst="rect">
            <a:avLst/>
          </a:prstGeom>
        </p:spPr>
        <p:txBody>
          <a:bodyPr wrap="none">
            <a:spAutoFit/>
          </a:bodyPr>
          <a:lstStyle/>
          <a:p>
            <a:endParaRPr lang="zh-CN" altLang="en-US" b="1" dirty="0">
              <a:solidFill>
                <a:srgbClr val="FFFFFF"/>
              </a:solidFill>
              <a:latin typeface="+mn-l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8575"/>
            <a:ext cx="12192000" cy="6858000"/>
          </a:xfrm>
          <a:prstGeom prst="rect">
            <a:avLst/>
          </a:prstGeom>
          <a:blipFill dpi="0" rotWithShape="1">
            <a:blip r:embed="rId5"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34" name="MH_Text_1"/>
          <p:cNvSpPr>
            <a:spLocks noChangeArrowheads="1"/>
          </p:cNvSpPr>
          <p:nvPr>
            <p:custDataLst>
              <p:tags r:id="rId1"/>
            </p:custDataLst>
          </p:nvPr>
        </p:nvSpPr>
        <p:spPr bwMode="auto">
          <a:xfrm>
            <a:off x="1552575" y="1660525"/>
            <a:ext cx="44577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lnSpc>
                <a:spcPct val="150000"/>
              </a:lnSpc>
              <a:defRPr/>
            </a:pPr>
            <a:endParaRPr lang="zh-CN" altLang="en-US" sz="1400" dirty="0">
              <a:solidFill>
                <a:schemeClr val="tx1">
                  <a:lumMod val="65000"/>
                  <a:lumOff val="35000"/>
                </a:schemeClr>
              </a:solidFill>
              <a:latin typeface="+mn-lt"/>
              <a:ea typeface="+mn-ea"/>
            </a:endParaRPr>
          </a:p>
        </p:txBody>
      </p:sp>
      <p:cxnSp>
        <p:nvCxnSpPr>
          <p:cNvPr id="35" name="MH_Other_1"/>
          <p:cNvCxnSpPr>
            <a:cxnSpLocks/>
          </p:cNvCxnSpPr>
          <p:nvPr>
            <p:custDataLst>
              <p:tags r:id="rId2"/>
            </p:custDataLst>
          </p:nvPr>
        </p:nvCxnSpPr>
        <p:spPr>
          <a:xfrm>
            <a:off x="1404937" y="5295900"/>
            <a:ext cx="4972845" cy="0"/>
          </a:xfrm>
          <a:prstGeom prst="line">
            <a:avLst/>
          </a:prstGeom>
          <a:ln w="15875">
            <a:solidFill>
              <a:srgbClr val="E84C93"/>
            </a:solidFill>
          </a:ln>
        </p:spPr>
        <p:style>
          <a:lnRef idx="1">
            <a:schemeClr val="accent1"/>
          </a:lnRef>
          <a:fillRef idx="0">
            <a:schemeClr val="accent1"/>
          </a:fillRef>
          <a:effectRef idx="0">
            <a:schemeClr val="accent1"/>
          </a:effectRef>
          <a:fontRef idx="minor">
            <a:schemeClr val="tx1"/>
          </a:fontRef>
        </p:style>
      </p:cxnSp>
      <p:sp>
        <p:nvSpPr>
          <p:cNvPr id="6" name="MH_SubTitle_1"/>
          <p:cNvSpPr txBox="1"/>
          <p:nvPr>
            <p:custDataLst>
              <p:tags r:id="rId3"/>
            </p:custDataLst>
          </p:nvPr>
        </p:nvSpPr>
        <p:spPr>
          <a:xfrm>
            <a:off x="775653" y="522289"/>
            <a:ext cx="3919855" cy="904875"/>
          </a:xfrm>
          <a:prstGeom prst="rect">
            <a:avLst/>
          </a:prstGeom>
          <a:noFill/>
        </p:spPr>
        <p:txBody>
          <a:bodyPr anchor="ctr"/>
          <a:lstStyle/>
          <a:p>
            <a:pPr fontAlgn="auto">
              <a:spcBef>
                <a:spcPts val="0"/>
              </a:spcBef>
              <a:spcAft>
                <a:spcPts val="0"/>
              </a:spcAft>
              <a:defRPr/>
            </a:pPr>
            <a:r>
              <a:rPr lang="en-US" altLang="zh-CN" sz="4000" dirty="0">
                <a:solidFill>
                  <a:schemeClr val="tx1">
                    <a:lumMod val="50000"/>
                    <a:lumOff val="50000"/>
                  </a:schemeClr>
                </a:solidFill>
                <a:latin typeface="Mistral" panose="03090702030407020403" pitchFamily="66" charset="0"/>
              </a:rPr>
              <a:t>introduction</a:t>
            </a:r>
            <a:endParaRPr lang="zh-CN" altLang="en-US" sz="4000" dirty="0">
              <a:solidFill>
                <a:schemeClr val="tx1">
                  <a:lumMod val="50000"/>
                  <a:lumOff val="50000"/>
                </a:schemeClr>
              </a:solidFill>
              <a:latin typeface="Mistral" panose="03090702030407020403" pitchFamily="66" charset="0"/>
            </a:endParaRPr>
          </a:p>
        </p:txBody>
      </p:sp>
      <p:cxnSp>
        <p:nvCxnSpPr>
          <p:cNvPr id="7" name="直接连接符 6"/>
          <p:cNvCxnSpPr/>
          <p:nvPr/>
        </p:nvCxnSpPr>
        <p:spPr>
          <a:xfrm>
            <a:off x="552450" y="5705475"/>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grpSp>
        <p:nvGrpSpPr>
          <p:cNvPr id="18440" name="组合 71"/>
          <p:cNvGrpSpPr/>
          <p:nvPr/>
        </p:nvGrpSpPr>
        <p:grpSpPr bwMode="auto">
          <a:xfrm>
            <a:off x="5189538" y="6492875"/>
            <a:ext cx="1577975" cy="241300"/>
            <a:chOff x="5171650" y="6147506"/>
            <a:chExt cx="1578550" cy="240973"/>
          </a:xfrm>
        </p:grpSpPr>
        <p:sp>
          <p:nvSpPr>
            <p:cNvPr id="9" name="右大括号 28"/>
            <p:cNvSpPr/>
            <p:nvPr/>
          </p:nvSpPr>
          <p:spPr>
            <a:xfrm rot="5400000">
              <a:off x="5845987" y="5484266"/>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0" name="任意多边形 9"/>
            <p:cNvSpPr/>
            <p:nvPr/>
          </p:nvSpPr>
          <p:spPr>
            <a:xfrm>
              <a:off x="6594568" y="6147506"/>
              <a:ext cx="103225"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任意多边形 10"/>
            <p:cNvSpPr/>
            <p:nvPr/>
          </p:nvSpPr>
          <p:spPr>
            <a:xfrm flipH="1">
              <a:off x="5222469" y="6155433"/>
              <a:ext cx="90520"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1" name="组合 75"/>
          <p:cNvGrpSpPr/>
          <p:nvPr/>
        </p:nvGrpSpPr>
        <p:grpSpPr bwMode="auto">
          <a:xfrm>
            <a:off x="5540375" y="6443663"/>
            <a:ext cx="887413" cy="311150"/>
            <a:chOff x="5513645" y="6043438"/>
            <a:chExt cx="888113" cy="363636"/>
          </a:xfrm>
        </p:grpSpPr>
        <p:sp>
          <p:nvSpPr>
            <p:cNvPr id="13" name="右大括号 25"/>
            <p:cNvSpPr/>
            <p:nvPr/>
          </p:nvSpPr>
          <p:spPr>
            <a:xfrm rot="5400000">
              <a:off x="5818022" y="5823338"/>
              <a:ext cx="28571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4" name="任意多边形 13"/>
            <p:cNvSpPr/>
            <p:nvPr/>
          </p:nvSpPr>
          <p:spPr>
            <a:xfrm rot="5400000">
              <a:off x="6299765" y="6064949"/>
              <a:ext cx="103896" cy="90558"/>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任意多边形 14"/>
            <p:cNvSpPr/>
            <p:nvPr/>
          </p:nvSpPr>
          <p:spPr>
            <a:xfrm rot="5400000" flipV="1">
              <a:off x="5505388" y="6051694"/>
              <a:ext cx="103896" cy="873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2" name="组合 79"/>
          <p:cNvGrpSpPr/>
          <p:nvPr/>
        </p:nvGrpSpPr>
        <p:grpSpPr bwMode="auto">
          <a:xfrm flipV="1">
            <a:off x="5643563" y="6461125"/>
            <a:ext cx="674687" cy="284163"/>
            <a:chOff x="5513645" y="6043438"/>
            <a:chExt cx="888113" cy="363609"/>
          </a:xfrm>
        </p:grpSpPr>
        <p:sp>
          <p:nvSpPr>
            <p:cNvPr id="17" name="右大括号 25"/>
            <p:cNvSpPr/>
            <p:nvPr/>
          </p:nvSpPr>
          <p:spPr>
            <a:xfrm rot="5400000">
              <a:off x="5818643" y="5823932"/>
              <a:ext cx="284386" cy="881845"/>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8" name="任意多边形 17"/>
            <p:cNvSpPr/>
            <p:nvPr/>
          </p:nvSpPr>
          <p:spPr>
            <a:xfrm rot="5400000">
              <a:off x="6298762" y="6066559"/>
              <a:ext cx="103599" cy="8985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任意多边形 18"/>
            <p:cNvSpPr/>
            <p:nvPr/>
          </p:nvSpPr>
          <p:spPr>
            <a:xfrm rot="5400000" flipV="1">
              <a:off x="5505729" y="6051354"/>
              <a:ext cx="103599" cy="8776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0" name="矩形 19"/>
          <p:cNvSpPr/>
          <p:nvPr/>
        </p:nvSpPr>
        <p:spPr>
          <a:xfrm>
            <a:off x="3913188" y="5753100"/>
            <a:ext cx="3997325" cy="523875"/>
          </a:xfrm>
          <a:prstGeom prst="rect">
            <a:avLst/>
          </a:prstGeom>
        </p:spPr>
        <p:txBody>
          <a:bodyPr wrap="none">
            <a:spAutoFit/>
          </a:bodyPr>
          <a:lstStyle/>
          <a:p>
            <a:pPr algn="ctr">
              <a:defRPr/>
            </a:pPr>
            <a:r>
              <a:rPr lang="en-US" altLang="zh-CN" sz="1400" dirty="0">
                <a:solidFill>
                  <a:schemeClr val="tx1">
                    <a:lumMod val="60000"/>
                    <a:lumOff val="40000"/>
                  </a:schemeClr>
                </a:solidFill>
              </a:rPr>
              <a:t>Lorem ipsum dolor sit amet, consectetuer adipiscing</a:t>
            </a:r>
          </a:p>
          <a:p>
            <a:pPr algn="ctr">
              <a:defRPr/>
            </a:pPr>
            <a:r>
              <a:rPr lang="en-US" altLang="zh-CN" sz="1400" dirty="0">
                <a:solidFill>
                  <a:schemeClr val="tx1">
                    <a:lumMod val="60000"/>
                    <a:lumOff val="40000"/>
                  </a:schemeClr>
                </a:solidFill>
              </a:rPr>
              <a:t>Aenean commodo sit amet coligula eget dolor. </a:t>
            </a:r>
            <a:endParaRPr lang="zh-CN" altLang="en-US" sz="1400" dirty="0">
              <a:solidFill>
                <a:schemeClr val="tx1">
                  <a:lumMod val="60000"/>
                  <a:lumOff val="40000"/>
                </a:schemeClr>
              </a:solidFill>
            </a:endParaRPr>
          </a:p>
        </p:txBody>
      </p:sp>
      <p:cxnSp>
        <p:nvCxnSpPr>
          <p:cNvPr id="21" name="直接连接符 20"/>
          <p:cNvCxnSpPr/>
          <p:nvPr/>
        </p:nvCxnSpPr>
        <p:spPr>
          <a:xfrm>
            <a:off x="552450" y="1430338"/>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E534C3CF-EC8B-4DAC-9C69-5C44BFD2AECF}"/>
              </a:ext>
            </a:extLst>
          </p:cNvPr>
          <p:cNvSpPr txBox="1"/>
          <p:nvPr/>
        </p:nvSpPr>
        <p:spPr>
          <a:xfrm>
            <a:off x="1404937" y="1654177"/>
            <a:ext cx="5310188" cy="3046988"/>
          </a:xfrm>
          <a:prstGeom prst="rect">
            <a:avLst/>
          </a:prstGeom>
          <a:noFill/>
        </p:spPr>
        <p:txBody>
          <a:bodyPr wrap="square" rtlCol="0">
            <a:spAutoFit/>
          </a:bodyPr>
          <a:lstStyle/>
          <a:p>
            <a:r>
              <a:rPr lang="zh-TW" altLang="en-US" sz="2400" dirty="0"/>
              <a:t>“中國式”相親這一説法其實來源於國内的一些相親節目，比如</a:t>
            </a:r>
            <a:r>
              <a:rPr lang="zh-TW" altLang="en-US" sz="2400" dirty="0">
                <a:effectLst>
                  <a:outerShdw blurRad="38100" dist="38100" dir="2700000" algn="tl">
                    <a:srgbClr val="000000">
                      <a:alpha val="43137"/>
                    </a:srgbClr>
                  </a:outerShdw>
                </a:effectLst>
              </a:rPr>
              <a:t>爲你而來，愛情找對門，我主良缘</a:t>
            </a:r>
            <a:r>
              <a:rPr lang="zh-TW" altLang="en-US" sz="2400" dirty="0"/>
              <a:t>。大家上網還可以搜索到主持人金星就主持了一個相親節目，就叫中國式相親。如果有看過這個節目的人可能會留意到這個節目的口号居然是：中國式相親，有爸媽更放心</a:t>
            </a:r>
            <a:r>
              <a:rPr lang="en-US" altLang="zh-TW" sz="2400" dirty="0"/>
              <a:t>,</a:t>
            </a:r>
            <a:r>
              <a:rPr lang="zh-TW" altLang="en-US" sz="2400" dirty="0">
                <a:effectLst>
                  <a:outerShdw blurRad="38100" dist="38100" dir="2700000" algn="tl">
                    <a:srgbClr val="000000">
                      <a:alpha val="43137"/>
                    </a:srgbClr>
                  </a:outerShdw>
                </a:effectLst>
              </a:rPr>
              <a:t>一人脫单，全家光榮</a:t>
            </a:r>
          </a:p>
        </p:txBody>
      </p:sp>
    </p:spTree>
    <p:extLst>
      <p:ext uri="{BB962C8B-B14F-4D97-AF65-F5344CB8AC3E}">
        <p14:creationId xmlns:p14="http://schemas.microsoft.com/office/powerpoint/2010/main" val="2047756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8575"/>
            <a:ext cx="12192000" cy="6858000"/>
          </a:xfrm>
          <a:prstGeom prst="rect">
            <a:avLst/>
          </a:prstGeom>
          <a:blipFill dpi="0" rotWithShape="1">
            <a:blip r:embed="rId5"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34" name="MH_Text_1"/>
          <p:cNvSpPr>
            <a:spLocks noChangeArrowheads="1"/>
          </p:cNvSpPr>
          <p:nvPr>
            <p:custDataLst>
              <p:tags r:id="rId1"/>
            </p:custDataLst>
          </p:nvPr>
        </p:nvSpPr>
        <p:spPr bwMode="auto">
          <a:xfrm>
            <a:off x="1552575" y="1660525"/>
            <a:ext cx="44577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lnSpc>
                <a:spcPct val="150000"/>
              </a:lnSpc>
              <a:defRPr/>
            </a:pPr>
            <a:endParaRPr lang="zh-CN" altLang="en-US" sz="1400" dirty="0">
              <a:solidFill>
                <a:schemeClr val="tx1">
                  <a:lumMod val="65000"/>
                  <a:lumOff val="35000"/>
                </a:schemeClr>
              </a:solidFill>
              <a:latin typeface="+mn-lt"/>
              <a:ea typeface="+mn-ea"/>
            </a:endParaRPr>
          </a:p>
        </p:txBody>
      </p:sp>
      <p:cxnSp>
        <p:nvCxnSpPr>
          <p:cNvPr id="35" name="MH_Other_1"/>
          <p:cNvCxnSpPr>
            <a:cxnSpLocks/>
          </p:cNvCxnSpPr>
          <p:nvPr>
            <p:custDataLst>
              <p:tags r:id="rId2"/>
            </p:custDataLst>
          </p:nvPr>
        </p:nvCxnSpPr>
        <p:spPr>
          <a:xfrm>
            <a:off x="1404937" y="5295900"/>
            <a:ext cx="4972845" cy="0"/>
          </a:xfrm>
          <a:prstGeom prst="line">
            <a:avLst/>
          </a:prstGeom>
          <a:ln w="15875">
            <a:solidFill>
              <a:srgbClr val="E84C93"/>
            </a:solidFill>
          </a:ln>
        </p:spPr>
        <p:style>
          <a:lnRef idx="1">
            <a:schemeClr val="accent1"/>
          </a:lnRef>
          <a:fillRef idx="0">
            <a:schemeClr val="accent1"/>
          </a:fillRef>
          <a:effectRef idx="0">
            <a:schemeClr val="accent1"/>
          </a:effectRef>
          <a:fontRef idx="minor">
            <a:schemeClr val="tx1"/>
          </a:fontRef>
        </p:style>
      </p:cxnSp>
      <p:sp>
        <p:nvSpPr>
          <p:cNvPr id="6" name="MH_SubTitle_1"/>
          <p:cNvSpPr txBox="1"/>
          <p:nvPr>
            <p:custDataLst>
              <p:tags r:id="rId3"/>
            </p:custDataLst>
          </p:nvPr>
        </p:nvSpPr>
        <p:spPr>
          <a:xfrm>
            <a:off x="775653" y="522289"/>
            <a:ext cx="3919855" cy="904875"/>
          </a:xfrm>
          <a:prstGeom prst="rect">
            <a:avLst/>
          </a:prstGeom>
          <a:noFill/>
        </p:spPr>
        <p:txBody>
          <a:bodyPr anchor="ctr"/>
          <a:lstStyle/>
          <a:p>
            <a:pPr fontAlgn="auto">
              <a:spcBef>
                <a:spcPts val="0"/>
              </a:spcBef>
              <a:spcAft>
                <a:spcPts val="0"/>
              </a:spcAft>
              <a:defRPr/>
            </a:pPr>
            <a:r>
              <a:rPr lang="en-US" altLang="zh-CN" sz="4000" dirty="0">
                <a:solidFill>
                  <a:schemeClr val="tx1">
                    <a:lumMod val="50000"/>
                    <a:lumOff val="50000"/>
                  </a:schemeClr>
                </a:solidFill>
                <a:latin typeface="Mistral" panose="03090702030407020403" pitchFamily="66" charset="0"/>
              </a:rPr>
              <a:t>introduction</a:t>
            </a:r>
            <a:endParaRPr lang="zh-CN" altLang="en-US" sz="4000" dirty="0">
              <a:solidFill>
                <a:schemeClr val="tx1">
                  <a:lumMod val="50000"/>
                  <a:lumOff val="50000"/>
                </a:schemeClr>
              </a:solidFill>
              <a:latin typeface="Mistral" panose="03090702030407020403" pitchFamily="66" charset="0"/>
            </a:endParaRPr>
          </a:p>
        </p:txBody>
      </p:sp>
      <p:cxnSp>
        <p:nvCxnSpPr>
          <p:cNvPr id="7" name="直接连接符 6"/>
          <p:cNvCxnSpPr/>
          <p:nvPr/>
        </p:nvCxnSpPr>
        <p:spPr>
          <a:xfrm>
            <a:off x="552450" y="5705475"/>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grpSp>
        <p:nvGrpSpPr>
          <p:cNvPr id="18440" name="组合 71"/>
          <p:cNvGrpSpPr/>
          <p:nvPr/>
        </p:nvGrpSpPr>
        <p:grpSpPr bwMode="auto">
          <a:xfrm>
            <a:off x="5189538" y="6492875"/>
            <a:ext cx="1577975" cy="241300"/>
            <a:chOff x="5171650" y="6147506"/>
            <a:chExt cx="1578550" cy="240973"/>
          </a:xfrm>
        </p:grpSpPr>
        <p:sp>
          <p:nvSpPr>
            <p:cNvPr id="9" name="右大括号 28"/>
            <p:cNvSpPr/>
            <p:nvPr/>
          </p:nvSpPr>
          <p:spPr>
            <a:xfrm rot="5400000">
              <a:off x="5845987" y="5484266"/>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0" name="任意多边形 9"/>
            <p:cNvSpPr/>
            <p:nvPr/>
          </p:nvSpPr>
          <p:spPr>
            <a:xfrm>
              <a:off x="6594568" y="6147506"/>
              <a:ext cx="103225"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任意多边形 10"/>
            <p:cNvSpPr/>
            <p:nvPr/>
          </p:nvSpPr>
          <p:spPr>
            <a:xfrm flipH="1">
              <a:off x="5222469" y="6155433"/>
              <a:ext cx="90520"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1" name="组合 75"/>
          <p:cNvGrpSpPr/>
          <p:nvPr/>
        </p:nvGrpSpPr>
        <p:grpSpPr bwMode="auto">
          <a:xfrm>
            <a:off x="5540375" y="6443663"/>
            <a:ext cx="887413" cy="311150"/>
            <a:chOff x="5513645" y="6043438"/>
            <a:chExt cx="888113" cy="363636"/>
          </a:xfrm>
        </p:grpSpPr>
        <p:sp>
          <p:nvSpPr>
            <p:cNvPr id="13" name="右大括号 25"/>
            <p:cNvSpPr/>
            <p:nvPr/>
          </p:nvSpPr>
          <p:spPr>
            <a:xfrm rot="5400000">
              <a:off x="5818022" y="5823338"/>
              <a:ext cx="28571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4" name="任意多边形 13"/>
            <p:cNvSpPr/>
            <p:nvPr/>
          </p:nvSpPr>
          <p:spPr>
            <a:xfrm rot="5400000">
              <a:off x="6299765" y="6064949"/>
              <a:ext cx="103896" cy="90558"/>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任意多边形 14"/>
            <p:cNvSpPr/>
            <p:nvPr/>
          </p:nvSpPr>
          <p:spPr>
            <a:xfrm rot="5400000" flipV="1">
              <a:off x="5505388" y="6051694"/>
              <a:ext cx="103896" cy="873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2" name="组合 79"/>
          <p:cNvGrpSpPr/>
          <p:nvPr/>
        </p:nvGrpSpPr>
        <p:grpSpPr bwMode="auto">
          <a:xfrm flipV="1">
            <a:off x="5643563" y="6461125"/>
            <a:ext cx="674687" cy="284163"/>
            <a:chOff x="5513645" y="6043438"/>
            <a:chExt cx="888113" cy="363609"/>
          </a:xfrm>
        </p:grpSpPr>
        <p:sp>
          <p:nvSpPr>
            <p:cNvPr id="17" name="右大括号 25"/>
            <p:cNvSpPr/>
            <p:nvPr/>
          </p:nvSpPr>
          <p:spPr>
            <a:xfrm rot="5400000">
              <a:off x="5818643" y="5823932"/>
              <a:ext cx="284386" cy="881845"/>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8" name="任意多边形 17"/>
            <p:cNvSpPr/>
            <p:nvPr/>
          </p:nvSpPr>
          <p:spPr>
            <a:xfrm rot="5400000">
              <a:off x="6298762" y="6066559"/>
              <a:ext cx="103599" cy="8985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任意多边形 18"/>
            <p:cNvSpPr/>
            <p:nvPr/>
          </p:nvSpPr>
          <p:spPr>
            <a:xfrm rot="5400000" flipV="1">
              <a:off x="5505729" y="6051354"/>
              <a:ext cx="103599" cy="8776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0" name="矩形 19"/>
          <p:cNvSpPr/>
          <p:nvPr/>
        </p:nvSpPr>
        <p:spPr>
          <a:xfrm>
            <a:off x="3913188" y="5753100"/>
            <a:ext cx="3997325" cy="523875"/>
          </a:xfrm>
          <a:prstGeom prst="rect">
            <a:avLst/>
          </a:prstGeom>
        </p:spPr>
        <p:txBody>
          <a:bodyPr wrap="none">
            <a:spAutoFit/>
          </a:bodyPr>
          <a:lstStyle/>
          <a:p>
            <a:pPr algn="ctr">
              <a:defRPr/>
            </a:pPr>
            <a:r>
              <a:rPr lang="en-US" altLang="zh-CN" sz="1400" dirty="0">
                <a:solidFill>
                  <a:schemeClr val="tx1">
                    <a:lumMod val="60000"/>
                    <a:lumOff val="40000"/>
                  </a:schemeClr>
                </a:solidFill>
              </a:rPr>
              <a:t>Lorem ipsum dolor sit amet, consectetuer adipiscing</a:t>
            </a:r>
          </a:p>
          <a:p>
            <a:pPr algn="ctr">
              <a:defRPr/>
            </a:pPr>
            <a:r>
              <a:rPr lang="en-US" altLang="zh-CN" sz="1400" dirty="0">
                <a:solidFill>
                  <a:schemeClr val="tx1">
                    <a:lumMod val="60000"/>
                    <a:lumOff val="40000"/>
                  </a:schemeClr>
                </a:solidFill>
              </a:rPr>
              <a:t>Aenean commodo sit amet coligula eget dolor. </a:t>
            </a:r>
            <a:endParaRPr lang="zh-CN" altLang="en-US" sz="1400" dirty="0">
              <a:solidFill>
                <a:schemeClr val="tx1">
                  <a:lumMod val="60000"/>
                  <a:lumOff val="40000"/>
                </a:schemeClr>
              </a:solidFill>
            </a:endParaRPr>
          </a:p>
        </p:txBody>
      </p:sp>
      <p:cxnSp>
        <p:nvCxnSpPr>
          <p:cNvPr id="21" name="直接连接符 20"/>
          <p:cNvCxnSpPr/>
          <p:nvPr/>
        </p:nvCxnSpPr>
        <p:spPr>
          <a:xfrm>
            <a:off x="552450" y="1430338"/>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E534C3CF-EC8B-4DAC-9C69-5C44BFD2AECF}"/>
              </a:ext>
            </a:extLst>
          </p:cNvPr>
          <p:cNvSpPr txBox="1"/>
          <p:nvPr/>
        </p:nvSpPr>
        <p:spPr>
          <a:xfrm>
            <a:off x="1404937" y="1654177"/>
            <a:ext cx="5310188" cy="3046988"/>
          </a:xfrm>
          <a:prstGeom prst="rect">
            <a:avLst/>
          </a:prstGeom>
          <a:noFill/>
        </p:spPr>
        <p:txBody>
          <a:bodyPr wrap="square" rtlCol="0">
            <a:spAutoFit/>
          </a:bodyPr>
          <a:lstStyle/>
          <a:p>
            <a:r>
              <a:rPr lang="zh-TW" altLang="en-US" sz="2400" dirty="0"/>
              <a:t>“中國式”相親這一説法其實來源於國内的一些相親節目，比如</a:t>
            </a:r>
            <a:r>
              <a:rPr lang="zh-TW" altLang="en-US" sz="2400" dirty="0">
                <a:effectLst>
                  <a:outerShdw blurRad="38100" dist="38100" dir="2700000" algn="tl">
                    <a:srgbClr val="000000">
                      <a:alpha val="43137"/>
                    </a:srgbClr>
                  </a:outerShdw>
                </a:effectLst>
              </a:rPr>
              <a:t>爲你而來，愛情找對門，我主良缘</a:t>
            </a:r>
            <a:r>
              <a:rPr lang="zh-TW" altLang="en-US" sz="2400" dirty="0"/>
              <a:t>。大家上網還可以搜索到主持人金星就主持了一個相親節目，就叫中國式相親。如果有看過這個節目的人可能會留意到這個節目的口号居然是：中國式相親，有爸媽更放心</a:t>
            </a:r>
            <a:r>
              <a:rPr lang="en-US" altLang="zh-TW" sz="2400" dirty="0"/>
              <a:t>,</a:t>
            </a:r>
            <a:r>
              <a:rPr lang="zh-TW" altLang="en-US" sz="2400" dirty="0">
                <a:effectLst>
                  <a:outerShdw blurRad="38100" dist="38100" dir="2700000" algn="tl">
                    <a:srgbClr val="000000">
                      <a:alpha val="43137"/>
                    </a:srgbClr>
                  </a:outerShdw>
                </a:effectLst>
              </a:rPr>
              <a:t>一人脫单，全家光榮</a:t>
            </a:r>
          </a:p>
        </p:txBody>
      </p:sp>
    </p:spTree>
    <p:extLst>
      <p:ext uri="{BB962C8B-B14F-4D97-AF65-F5344CB8AC3E}">
        <p14:creationId xmlns:p14="http://schemas.microsoft.com/office/powerpoint/2010/main" val="4158395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8575"/>
            <a:ext cx="12192000" cy="6858000"/>
          </a:xfrm>
          <a:prstGeom prst="rect">
            <a:avLst/>
          </a:prstGeom>
          <a:blipFill dpi="0" rotWithShape="1">
            <a:blip r:embed="rId4"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34" name="MH_Text_1"/>
          <p:cNvSpPr>
            <a:spLocks noChangeArrowheads="1"/>
          </p:cNvSpPr>
          <p:nvPr>
            <p:custDataLst>
              <p:tags r:id="rId1"/>
            </p:custDataLst>
          </p:nvPr>
        </p:nvSpPr>
        <p:spPr bwMode="auto">
          <a:xfrm>
            <a:off x="1552575" y="1660525"/>
            <a:ext cx="44577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lnSpc>
                <a:spcPct val="150000"/>
              </a:lnSpc>
              <a:defRPr/>
            </a:pPr>
            <a:endParaRPr lang="zh-CN" altLang="en-US" sz="1400" dirty="0">
              <a:solidFill>
                <a:schemeClr val="tx1">
                  <a:lumMod val="65000"/>
                  <a:lumOff val="35000"/>
                </a:schemeClr>
              </a:solidFill>
              <a:latin typeface="+mn-lt"/>
              <a:ea typeface="+mn-ea"/>
            </a:endParaRPr>
          </a:p>
        </p:txBody>
      </p:sp>
      <p:sp>
        <p:nvSpPr>
          <p:cNvPr id="6" name="MH_SubTitle_1"/>
          <p:cNvSpPr txBox="1"/>
          <p:nvPr>
            <p:custDataLst>
              <p:tags r:id="rId2"/>
            </p:custDataLst>
          </p:nvPr>
        </p:nvSpPr>
        <p:spPr>
          <a:xfrm>
            <a:off x="775653" y="522289"/>
            <a:ext cx="3919855" cy="904875"/>
          </a:xfrm>
          <a:prstGeom prst="rect">
            <a:avLst/>
          </a:prstGeom>
          <a:noFill/>
        </p:spPr>
        <p:txBody>
          <a:bodyPr anchor="ctr"/>
          <a:lstStyle/>
          <a:p>
            <a:pPr fontAlgn="auto">
              <a:spcBef>
                <a:spcPts val="0"/>
              </a:spcBef>
              <a:spcAft>
                <a:spcPts val="0"/>
              </a:spcAft>
              <a:defRPr/>
            </a:pPr>
            <a:r>
              <a:rPr lang="en-US" altLang="zh-CN" sz="4000" dirty="0">
                <a:solidFill>
                  <a:schemeClr val="tx1">
                    <a:lumMod val="50000"/>
                    <a:lumOff val="50000"/>
                  </a:schemeClr>
                </a:solidFill>
                <a:latin typeface="Mistral" panose="03090702030407020403" pitchFamily="66" charset="0"/>
              </a:rPr>
              <a:t>Watch video</a:t>
            </a:r>
            <a:endParaRPr lang="zh-CN" altLang="en-US" sz="4000" dirty="0">
              <a:solidFill>
                <a:schemeClr val="tx1">
                  <a:lumMod val="50000"/>
                  <a:lumOff val="50000"/>
                </a:schemeClr>
              </a:solidFill>
              <a:latin typeface="Mistral" panose="03090702030407020403" pitchFamily="66" charset="0"/>
            </a:endParaRPr>
          </a:p>
        </p:txBody>
      </p:sp>
      <p:cxnSp>
        <p:nvCxnSpPr>
          <p:cNvPr id="7" name="直接连接符 6"/>
          <p:cNvCxnSpPr/>
          <p:nvPr/>
        </p:nvCxnSpPr>
        <p:spPr>
          <a:xfrm>
            <a:off x="552450" y="5705475"/>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grpSp>
        <p:nvGrpSpPr>
          <p:cNvPr id="18440" name="组合 71"/>
          <p:cNvGrpSpPr/>
          <p:nvPr/>
        </p:nvGrpSpPr>
        <p:grpSpPr bwMode="auto">
          <a:xfrm>
            <a:off x="5189538" y="6492875"/>
            <a:ext cx="1577975" cy="241300"/>
            <a:chOff x="5171650" y="6147506"/>
            <a:chExt cx="1578550" cy="240973"/>
          </a:xfrm>
        </p:grpSpPr>
        <p:sp>
          <p:nvSpPr>
            <p:cNvPr id="9" name="右大括号 28"/>
            <p:cNvSpPr/>
            <p:nvPr/>
          </p:nvSpPr>
          <p:spPr>
            <a:xfrm rot="5400000">
              <a:off x="5845987" y="5484266"/>
              <a:ext cx="229875" cy="1578550"/>
            </a:xfrm>
            <a:custGeom>
              <a:avLst/>
              <a:gdLst>
                <a:gd name="connsiteX0" fmla="*/ 0 w 214413"/>
                <a:gd name="connsiteY0" fmla="*/ 0 h 1578550"/>
                <a:gd name="connsiteX1" fmla="*/ 107207 w 214413"/>
                <a:gd name="connsiteY1" fmla="*/ 118193 h 1578550"/>
                <a:gd name="connsiteX2" fmla="*/ 107207 w 214413"/>
                <a:gd name="connsiteY2" fmla="*/ 664420 h 1578550"/>
                <a:gd name="connsiteX3" fmla="*/ 214414 w 214413"/>
                <a:gd name="connsiteY3" fmla="*/ 782613 h 1578550"/>
                <a:gd name="connsiteX4" fmla="*/ 107207 w 214413"/>
                <a:gd name="connsiteY4" fmla="*/ 900806 h 1578550"/>
                <a:gd name="connsiteX5" fmla="*/ 107207 w 214413"/>
                <a:gd name="connsiteY5" fmla="*/ 1460357 h 1578550"/>
                <a:gd name="connsiteX6" fmla="*/ 0 w 214413"/>
                <a:gd name="connsiteY6" fmla="*/ 1578550 h 1578550"/>
                <a:gd name="connsiteX7" fmla="*/ 0 w 214413"/>
                <a:gd name="connsiteY7" fmla="*/ 0 h 1578550"/>
                <a:gd name="connsiteX0-1" fmla="*/ 0 w 214413"/>
                <a:gd name="connsiteY0-2" fmla="*/ 0 h 1578550"/>
                <a:gd name="connsiteX1-3" fmla="*/ 107207 w 214413"/>
                <a:gd name="connsiteY1-4" fmla="*/ 118193 h 1578550"/>
                <a:gd name="connsiteX2-5" fmla="*/ 107207 w 214413"/>
                <a:gd name="connsiteY2-6" fmla="*/ 664420 h 1578550"/>
                <a:gd name="connsiteX3-7" fmla="*/ 214414 w 214413"/>
                <a:gd name="connsiteY3-8" fmla="*/ 782613 h 1578550"/>
                <a:gd name="connsiteX4-9" fmla="*/ 107207 w 214413"/>
                <a:gd name="connsiteY4-10" fmla="*/ 900806 h 1578550"/>
                <a:gd name="connsiteX5-11" fmla="*/ 107207 w 214413"/>
                <a:gd name="connsiteY5-12" fmla="*/ 1460357 h 1578550"/>
                <a:gd name="connsiteX6-13" fmla="*/ 0 w 214413"/>
                <a:gd name="connsiteY6-14" fmla="*/ 1578550 h 1578550"/>
                <a:gd name="connsiteX0-15" fmla="*/ 0 w 214414"/>
                <a:gd name="connsiteY0-16" fmla="*/ 0 h 1578550"/>
                <a:gd name="connsiteX1-17" fmla="*/ 107207 w 214414"/>
                <a:gd name="connsiteY1-18" fmla="*/ 118193 h 1578550"/>
                <a:gd name="connsiteX2-19" fmla="*/ 107207 w 214414"/>
                <a:gd name="connsiteY2-20" fmla="*/ 664420 h 1578550"/>
                <a:gd name="connsiteX3-21" fmla="*/ 214414 w 214414"/>
                <a:gd name="connsiteY3-22" fmla="*/ 782613 h 1578550"/>
                <a:gd name="connsiteX4-23" fmla="*/ 107207 w 214414"/>
                <a:gd name="connsiteY4-24" fmla="*/ 900806 h 1578550"/>
                <a:gd name="connsiteX5-25" fmla="*/ 107207 w 214414"/>
                <a:gd name="connsiteY5-26" fmla="*/ 1460357 h 1578550"/>
                <a:gd name="connsiteX6-27" fmla="*/ 0 w 214414"/>
                <a:gd name="connsiteY6-28" fmla="*/ 1578550 h 1578550"/>
                <a:gd name="connsiteX7-29" fmla="*/ 0 w 214414"/>
                <a:gd name="connsiteY7-30" fmla="*/ 0 h 1578550"/>
                <a:gd name="connsiteX0-31" fmla="*/ 0 w 214414"/>
                <a:gd name="connsiteY0-32" fmla="*/ 0 h 1578550"/>
                <a:gd name="connsiteX1-33" fmla="*/ 107207 w 214414"/>
                <a:gd name="connsiteY1-34" fmla="*/ 118193 h 1578550"/>
                <a:gd name="connsiteX2-35" fmla="*/ 107207 w 214414"/>
                <a:gd name="connsiteY2-36" fmla="*/ 664420 h 1578550"/>
                <a:gd name="connsiteX3-37" fmla="*/ 214414 w 214414"/>
                <a:gd name="connsiteY3-38" fmla="*/ 782613 h 1578550"/>
                <a:gd name="connsiteX4-39" fmla="*/ 107207 w 214414"/>
                <a:gd name="connsiteY4-40" fmla="*/ 900806 h 1578550"/>
                <a:gd name="connsiteX5-41" fmla="*/ 107207 w 214414"/>
                <a:gd name="connsiteY5-42" fmla="*/ 1460357 h 1578550"/>
                <a:gd name="connsiteX6-43" fmla="*/ 0 w 214414"/>
                <a:gd name="connsiteY6-44" fmla="*/ 1578550 h 1578550"/>
                <a:gd name="connsiteX0-45" fmla="*/ 14869 w 229283"/>
                <a:gd name="connsiteY0-46" fmla="*/ 0 h 1578550"/>
                <a:gd name="connsiteX1-47" fmla="*/ 122076 w 229283"/>
                <a:gd name="connsiteY1-48" fmla="*/ 118193 h 1578550"/>
                <a:gd name="connsiteX2-49" fmla="*/ 122076 w 229283"/>
                <a:gd name="connsiteY2-50" fmla="*/ 664420 h 1578550"/>
                <a:gd name="connsiteX3-51" fmla="*/ 229283 w 229283"/>
                <a:gd name="connsiteY3-52" fmla="*/ 782613 h 1578550"/>
                <a:gd name="connsiteX4-53" fmla="*/ 122076 w 229283"/>
                <a:gd name="connsiteY4-54" fmla="*/ 900806 h 1578550"/>
                <a:gd name="connsiteX5-55" fmla="*/ 122076 w 229283"/>
                <a:gd name="connsiteY5-56" fmla="*/ 1460357 h 1578550"/>
                <a:gd name="connsiteX6-57" fmla="*/ 14869 w 229283"/>
                <a:gd name="connsiteY6-58" fmla="*/ 1578550 h 1578550"/>
                <a:gd name="connsiteX7-59" fmla="*/ 14869 w 229283"/>
                <a:gd name="connsiteY7-60" fmla="*/ 0 h 1578550"/>
                <a:gd name="connsiteX0-61" fmla="*/ 0 w 229283"/>
                <a:gd name="connsiteY0-62" fmla="*/ 55756 h 1578550"/>
                <a:gd name="connsiteX1-63" fmla="*/ 122076 w 229283"/>
                <a:gd name="connsiteY1-64" fmla="*/ 118193 h 1578550"/>
                <a:gd name="connsiteX2-65" fmla="*/ 122076 w 229283"/>
                <a:gd name="connsiteY2-66" fmla="*/ 664420 h 1578550"/>
                <a:gd name="connsiteX3-67" fmla="*/ 229283 w 229283"/>
                <a:gd name="connsiteY3-68" fmla="*/ 782613 h 1578550"/>
                <a:gd name="connsiteX4-69" fmla="*/ 122076 w 229283"/>
                <a:gd name="connsiteY4-70" fmla="*/ 900806 h 1578550"/>
                <a:gd name="connsiteX5-71" fmla="*/ 122076 w 229283"/>
                <a:gd name="connsiteY5-72" fmla="*/ 1460357 h 1578550"/>
                <a:gd name="connsiteX6-73" fmla="*/ 14869 w 229283"/>
                <a:gd name="connsiteY6-74" fmla="*/ 1578550 h 1578550"/>
                <a:gd name="connsiteX0-75" fmla="*/ 14869 w 229283"/>
                <a:gd name="connsiteY0-76" fmla="*/ 0 h 1578550"/>
                <a:gd name="connsiteX1-77" fmla="*/ 122076 w 229283"/>
                <a:gd name="connsiteY1-78" fmla="*/ 118193 h 1578550"/>
                <a:gd name="connsiteX2-79" fmla="*/ 122076 w 229283"/>
                <a:gd name="connsiteY2-80" fmla="*/ 664420 h 1578550"/>
                <a:gd name="connsiteX3-81" fmla="*/ 229283 w 229283"/>
                <a:gd name="connsiteY3-82" fmla="*/ 782613 h 1578550"/>
                <a:gd name="connsiteX4-83" fmla="*/ 122076 w 229283"/>
                <a:gd name="connsiteY4-84" fmla="*/ 900806 h 1578550"/>
                <a:gd name="connsiteX5-85" fmla="*/ 122076 w 229283"/>
                <a:gd name="connsiteY5-86" fmla="*/ 1460357 h 1578550"/>
                <a:gd name="connsiteX6-87" fmla="*/ 14869 w 229283"/>
                <a:gd name="connsiteY6-88" fmla="*/ 1578550 h 1578550"/>
                <a:gd name="connsiteX7-89" fmla="*/ 14869 w 229283"/>
                <a:gd name="connsiteY7-90" fmla="*/ 0 h 1578550"/>
                <a:gd name="connsiteX0-91" fmla="*/ 0 w 229283"/>
                <a:gd name="connsiteY0-92" fmla="*/ 55756 h 1578550"/>
                <a:gd name="connsiteX1-93" fmla="*/ 122076 w 229283"/>
                <a:gd name="connsiteY1-94" fmla="*/ 118193 h 1578550"/>
                <a:gd name="connsiteX2-95" fmla="*/ 122076 w 229283"/>
                <a:gd name="connsiteY2-96" fmla="*/ 664420 h 1578550"/>
                <a:gd name="connsiteX3-97" fmla="*/ 229283 w 229283"/>
                <a:gd name="connsiteY3-98" fmla="*/ 782613 h 1578550"/>
                <a:gd name="connsiteX4-99" fmla="*/ 122076 w 229283"/>
                <a:gd name="connsiteY4-100" fmla="*/ 900806 h 1578550"/>
                <a:gd name="connsiteX5-101" fmla="*/ 122076 w 229283"/>
                <a:gd name="connsiteY5-102" fmla="*/ 1460357 h 1578550"/>
                <a:gd name="connsiteX6-103" fmla="*/ 14869 w 229283"/>
                <a:gd name="connsiteY6-104" fmla="*/ 1578550 h 1578550"/>
                <a:gd name="connsiteX0-105" fmla="*/ 14869 w 229283"/>
                <a:gd name="connsiteY0-106" fmla="*/ 0 h 1578550"/>
                <a:gd name="connsiteX1-107" fmla="*/ 122076 w 229283"/>
                <a:gd name="connsiteY1-108" fmla="*/ 118193 h 1578550"/>
                <a:gd name="connsiteX2-109" fmla="*/ 122076 w 229283"/>
                <a:gd name="connsiteY2-110" fmla="*/ 664420 h 1578550"/>
                <a:gd name="connsiteX3-111" fmla="*/ 229283 w 229283"/>
                <a:gd name="connsiteY3-112" fmla="*/ 782613 h 1578550"/>
                <a:gd name="connsiteX4-113" fmla="*/ 122076 w 229283"/>
                <a:gd name="connsiteY4-114" fmla="*/ 900806 h 1578550"/>
                <a:gd name="connsiteX5-115" fmla="*/ 122076 w 229283"/>
                <a:gd name="connsiteY5-116" fmla="*/ 1460357 h 1578550"/>
                <a:gd name="connsiteX6-117" fmla="*/ 14869 w 229283"/>
                <a:gd name="connsiteY6-118" fmla="*/ 1578550 h 1578550"/>
                <a:gd name="connsiteX7-119" fmla="*/ 14869 w 229283"/>
                <a:gd name="connsiteY7-120" fmla="*/ 0 h 1578550"/>
                <a:gd name="connsiteX0-121" fmla="*/ 0 w 229283"/>
                <a:gd name="connsiteY0-122" fmla="*/ 55756 h 1578550"/>
                <a:gd name="connsiteX1-123" fmla="*/ 122076 w 229283"/>
                <a:gd name="connsiteY1-124" fmla="*/ 118193 h 1578550"/>
                <a:gd name="connsiteX2-125" fmla="*/ 122076 w 229283"/>
                <a:gd name="connsiteY2-126" fmla="*/ 664420 h 1578550"/>
                <a:gd name="connsiteX3-127" fmla="*/ 229283 w 229283"/>
                <a:gd name="connsiteY3-128" fmla="*/ 782613 h 1578550"/>
                <a:gd name="connsiteX4-129" fmla="*/ 122076 w 229283"/>
                <a:gd name="connsiteY4-130" fmla="*/ 900806 h 1578550"/>
                <a:gd name="connsiteX5-131" fmla="*/ 122076 w 229283"/>
                <a:gd name="connsiteY5-132" fmla="*/ 1460357 h 1578550"/>
                <a:gd name="connsiteX6-133" fmla="*/ 14872 w 229283"/>
                <a:gd name="connsiteY6-134" fmla="*/ 1541379 h 1578550"/>
                <a:gd name="connsiteX0-135" fmla="*/ 14869 w 229283"/>
                <a:gd name="connsiteY0-136" fmla="*/ 0 h 1578550"/>
                <a:gd name="connsiteX1-137" fmla="*/ 122076 w 229283"/>
                <a:gd name="connsiteY1-138" fmla="*/ 118193 h 1578550"/>
                <a:gd name="connsiteX2-139" fmla="*/ 122076 w 229283"/>
                <a:gd name="connsiteY2-140" fmla="*/ 664420 h 1578550"/>
                <a:gd name="connsiteX3-141" fmla="*/ 229283 w 229283"/>
                <a:gd name="connsiteY3-142" fmla="*/ 782613 h 1578550"/>
                <a:gd name="connsiteX4-143" fmla="*/ 122076 w 229283"/>
                <a:gd name="connsiteY4-144" fmla="*/ 900806 h 1578550"/>
                <a:gd name="connsiteX5-145" fmla="*/ 122076 w 229283"/>
                <a:gd name="connsiteY5-146" fmla="*/ 1460357 h 1578550"/>
                <a:gd name="connsiteX6-147" fmla="*/ 14869 w 229283"/>
                <a:gd name="connsiteY6-148" fmla="*/ 1578550 h 1578550"/>
                <a:gd name="connsiteX7-149" fmla="*/ 14869 w 229283"/>
                <a:gd name="connsiteY7-150" fmla="*/ 0 h 1578550"/>
                <a:gd name="connsiteX0-151" fmla="*/ 0 w 229283"/>
                <a:gd name="connsiteY0-152" fmla="*/ 55756 h 1578550"/>
                <a:gd name="connsiteX1-153" fmla="*/ 122076 w 229283"/>
                <a:gd name="connsiteY1-154" fmla="*/ 118193 h 1578550"/>
                <a:gd name="connsiteX2-155" fmla="*/ 122076 w 229283"/>
                <a:gd name="connsiteY2-156" fmla="*/ 664420 h 1578550"/>
                <a:gd name="connsiteX3-157" fmla="*/ 229283 w 229283"/>
                <a:gd name="connsiteY3-158" fmla="*/ 782613 h 1578550"/>
                <a:gd name="connsiteX4-159" fmla="*/ 122076 w 229283"/>
                <a:gd name="connsiteY4-160" fmla="*/ 900806 h 1578550"/>
                <a:gd name="connsiteX5-161" fmla="*/ 122076 w 229283"/>
                <a:gd name="connsiteY5-162" fmla="*/ 1460357 h 1578550"/>
                <a:gd name="connsiteX6-163" fmla="*/ 14872 w 229283"/>
                <a:gd name="connsiteY6-164" fmla="*/ 1541379 h 1578550"/>
                <a:gd name="connsiteX0-165" fmla="*/ 14869 w 229283"/>
                <a:gd name="connsiteY0-166" fmla="*/ 0 h 1578550"/>
                <a:gd name="connsiteX1-167" fmla="*/ 122076 w 229283"/>
                <a:gd name="connsiteY1-168" fmla="*/ 118193 h 1578550"/>
                <a:gd name="connsiteX2-169" fmla="*/ 122076 w 229283"/>
                <a:gd name="connsiteY2-170" fmla="*/ 664420 h 1578550"/>
                <a:gd name="connsiteX3-171" fmla="*/ 229283 w 229283"/>
                <a:gd name="connsiteY3-172" fmla="*/ 782613 h 1578550"/>
                <a:gd name="connsiteX4-173" fmla="*/ 122076 w 229283"/>
                <a:gd name="connsiteY4-174" fmla="*/ 900806 h 1578550"/>
                <a:gd name="connsiteX5-175" fmla="*/ 122076 w 229283"/>
                <a:gd name="connsiteY5-176" fmla="*/ 1460357 h 1578550"/>
                <a:gd name="connsiteX6-177" fmla="*/ 14869 w 229283"/>
                <a:gd name="connsiteY6-178" fmla="*/ 1578550 h 1578550"/>
                <a:gd name="connsiteX7-179" fmla="*/ 14869 w 229283"/>
                <a:gd name="connsiteY7-180" fmla="*/ 0 h 1578550"/>
                <a:gd name="connsiteX0-181" fmla="*/ 0 w 229283"/>
                <a:gd name="connsiteY0-182" fmla="*/ 55756 h 1578550"/>
                <a:gd name="connsiteX1-183" fmla="*/ 122076 w 229283"/>
                <a:gd name="connsiteY1-184" fmla="*/ 118193 h 1578550"/>
                <a:gd name="connsiteX2-185" fmla="*/ 122076 w 229283"/>
                <a:gd name="connsiteY2-186" fmla="*/ 664420 h 1578550"/>
                <a:gd name="connsiteX3-187" fmla="*/ 229283 w 229283"/>
                <a:gd name="connsiteY3-188" fmla="*/ 782613 h 1578550"/>
                <a:gd name="connsiteX4-189" fmla="*/ 122076 w 229283"/>
                <a:gd name="connsiteY4-190" fmla="*/ 900806 h 1578550"/>
                <a:gd name="connsiteX5-191" fmla="*/ 122076 w 229283"/>
                <a:gd name="connsiteY5-192" fmla="*/ 1460357 h 1578550"/>
                <a:gd name="connsiteX6-193" fmla="*/ 14875 w 229283"/>
                <a:gd name="connsiteY6-194" fmla="*/ 1522794 h 1578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9283" h="1578550" stroke="0" extrusionOk="0">
                  <a:moveTo>
                    <a:pt x="14869" y="0"/>
                  </a:moveTo>
                  <a:cubicBezTo>
                    <a:pt x="74081" y="7434"/>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4078" y="1578550"/>
                    <a:pt x="14869" y="1578550"/>
                  </a:cubicBezTo>
                  <a:lnTo>
                    <a:pt x="14869" y="0"/>
                  </a:lnTo>
                  <a:close/>
                </a:path>
                <a:path w="229283" h="1578550" fill="none">
                  <a:moveTo>
                    <a:pt x="0" y="55756"/>
                  </a:moveTo>
                  <a:cubicBezTo>
                    <a:pt x="66646" y="22302"/>
                    <a:pt x="122076" y="52917"/>
                    <a:pt x="122076" y="118193"/>
                  </a:cubicBezTo>
                  <a:lnTo>
                    <a:pt x="122076" y="664420"/>
                  </a:lnTo>
                  <a:cubicBezTo>
                    <a:pt x="122076" y="729696"/>
                    <a:pt x="170074" y="782613"/>
                    <a:pt x="229283" y="782613"/>
                  </a:cubicBezTo>
                  <a:cubicBezTo>
                    <a:pt x="170074" y="782613"/>
                    <a:pt x="122076" y="835530"/>
                    <a:pt x="122076" y="900806"/>
                  </a:cubicBezTo>
                  <a:lnTo>
                    <a:pt x="122076" y="1460357"/>
                  </a:lnTo>
                  <a:cubicBezTo>
                    <a:pt x="122076" y="1525633"/>
                    <a:pt x="77804" y="1567399"/>
                    <a:pt x="14875" y="152279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0" name="任意多边形 9"/>
            <p:cNvSpPr/>
            <p:nvPr/>
          </p:nvSpPr>
          <p:spPr>
            <a:xfrm>
              <a:off x="6594568" y="6147506"/>
              <a:ext cx="103225" cy="90365"/>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任意多边形 10"/>
            <p:cNvSpPr/>
            <p:nvPr/>
          </p:nvSpPr>
          <p:spPr>
            <a:xfrm flipH="1">
              <a:off x="5222469" y="6155433"/>
              <a:ext cx="90520" cy="776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1" name="组合 75"/>
          <p:cNvGrpSpPr/>
          <p:nvPr/>
        </p:nvGrpSpPr>
        <p:grpSpPr bwMode="auto">
          <a:xfrm>
            <a:off x="5540375" y="6443663"/>
            <a:ext cx="887413" cy="311150"/>
            <a:chOff x="5513645" y="6043438"/>
            <a:chExt cx="888113" cy="363636"/>
          </a:xfrm>
        </p:grpSpPr>
        <p:sp>
          <p:nvSpPr>
            <p:cNvPr id="13" name="右大括号 25"/>
            <p:cNvSpPr/>
            <p:nvPr/>
          </p:nvSpPr>
          <p:spPr>
            <a:xfrm rot="5400000">
              <a:off x="5818022" y="5823338"/>
              <a:ext cx="285714" cy="881758"/>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4" name="任意多边形 13"/>
            <p:cNvSpPr/>
            <p:nvPr/>
          </p:nvSpPr>
          <p:spPr>
            <a:xfrm rot="5400000">
              <a:off x="6299765" y="6064949"/>
              <a:ext cx="103896" cy="90558"/>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任意多边形 14"/>
            <p:cNvSpPr/>
            <p:nvPr/>
          </p:nvSpPr>
          <p:spPr>
            <a:xfrm rot="5400000" flipV="1">
              <a:off x="5505388" y="6051694"/>
              <a:ext cx="103896" cy="87382"/>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442" name="组合 79"/>
          <p:cNvGrpSpPr/>
          <p:nvPr/>
        </p:nvGrpSpPr>
        <p:grpSpPr bwMode="auto">
          <a:xfrm flipV="1">
            <a:off x="5643563" y="6461125"/>
            <a:ext cx="674687" cy="284163"/>
            <a:chOff x="5513645" y="6043438"/>
            <a:chExt cx="888113" cy="363609"/>
          </a:xfrm>
        </p:grpSpPr>
        <p:sp>
          <p:nvSpPr>
            <p:cNvPr id="17" name="右大括号 25"/>
            <p:cNvSpPr/>
            <p:nvPr/>
          </p:nvSpPr>
          <p:spPr>
            <a:xfrm rot="5400000">
              <a:off x="5818643" y="5823932"/>
              <a:ext cx="284386" cy="881845"/>
            </a:xfrm>
            <a:custGeom>
              <a:avLst/>
              <a:gdLst>
                <a:gd name="connsiteX0" fmla="*/ 0 w 214413"/>
                <a:gd name="connsiteY0" fmla="*/ 0 h 881664"/>
                <a:gd name="connsiteX1" fmla="*/ 107207 w 214413"/>
                <a:gd name="connsiteY1" fmla="*/ 118193 h 881664"/>
                <a:gd name="connsiteX2" fmla="*/ 107207 w 214413"/>
                <a:gd name="connsiteY2" fmla="*/ 322639 h 881664"/>
                <a:gd name="connsiteX3" fmla="*/ 214414 w 214413"/>
                <a:gd name="connsiteY3" fmla="*/ 440832 h 881664"/>
                <a:gd name="connsiteX4" fmla="*/ 107207 w 214413"/>
                <a:gd name="connsiteY4" fmla="*/ 559025 h 881664"/>
                <a:gd name="connsiteX5" fmla="*/ 107207 w 214413"/>
                <a:gd name="connsiteY5" fmla="*/ 763471 h 881664"/>
                <a:gd name="connsiteX6" fmla="*/ 0 w 214413"/>
                <a:gd name="connsiteY6" fmla="*/ 881664 h 881664"/>
                <a:gd name="connsiteX7" fmla="*/ 0 w 214413"/>
                <a:gd name="connsiteY7" fmla="*/ 0 h 881664"/>
                <a:gd name="connsiteX0-1" fmla="*/ 0 w 214413"/>
                <a:gd name="connsiteY0-2" fmla="*/ 0 h 881664"/>
                <a:gd name="connsiteX1-3" fmla="*/ 107207 w 214413"/>
                <a:gd name="connsiteY1-4" fmla="*/ 118193 h 881664"/>
                <a:gd name="connsiteX2-5" fmla="*/ 107207 w 214413"/>
                <a:gd name="connsiteY2-6" fmla="*/ 322639 h 881664"/>
                <a:gd name="connsiteX3-7" fmla="*/ 214414 w 214413"/>
                <a:gd name="connsiteY3-8" fmla="*/ 440832 h 881664"/>
                <a:gd name="connsiteX4-9" fmla="*/ 107207 w 214413"/>
                <a:gd name="connsiteY4-10" fmla="*/ 559025 h 881664"/>
                <a:gd name="connsiteX5-11" fmla="*/ 107207 w 214413"/>
                <a:gd name="connsiteY5-12" fmla="*/ 763471 h 881664"/>
                <a:gd name="connsiteX6-13" fmla="*/ 0 w 214413"/>
                <a:gd name="connsiteY6-14" fmla="*/ 881664 h 881664"/>
                <a:gd name="connsiteX0-15" fmla="*/ 0 w 411422"/>
                <a:gd name="connsiteY0-16" fmla="*/ 0 h 881664"/>
                <a:gd name="connsiteX1-17" fmla="*/ 107207 w 411422"/>
                <a:gd name="connsiteY1-18" fmla="*/ 118193 h 881664"/>
                <a:gd name="connsiteX2-19" fmla="*/ 107207 w 411422"/>
                <a:gd name="connsiteY2-20" fmla="*/ 322639 h 881664"/>
                <a:gd name="connsiteX3-21" fmla="*/ 214414 w 411422"/>
                <a:gd name="connsiteY3-22" fmla="*/ 440832 h 881664"/>
                <a:gd name="connsiteX4-23" fmla="*/ 107207 w 411422"/>
                <a:gd name="connsiteY4-24" fmla="*/ 559025 h 881664"/>
                <a:gd name="connsiteX5-25" fmla="*/ 107207 w 411422"/>
                <a:gd name="connsiteY5-26" fmla="*/ 763471 h 881664"/>
                <a:gd name="connsiteX6-27" fmla="*/ 0 w 411422"/>
                <a:gd name="connsiteY6-28" fmla="*/ 881664 h 881664"/>
                <a:gd name="connsiteX7-29" fmla="*/ 0 w 411422"/>
                <a:gd name="connsiteY7-30" fmla="*/ 0 h 881664"/>
                <a:gd name="connsiteX0-31" fmla="*/ 0 w 411422"/>
                <a:gd name="connsiteY0-32" fmla="*/ 0 h 881664"/>
                <a:gd name="connsiteX1-33" fmla="*/ 107207 w 411422"/>
                <a:gd name="connsiteY1-34" fmla="*/ 118193 h 881664"/>
                <a:gd name="connsiteX2-35" fmla="*/ 107207 w 411422"/>
                <a:gd name="connsiteY2-36" fmla="*/ 322639 h 881664"/>
                <a:gd name="connsiteX3-37" fmla="*/ 411422 w 411422"/>
                <a:gd name="connsiteY3-38" fmla="*/ 433397 h 881664"/>
                <a:gd name="connsiteX4-39" fmla="*/ 107207 w 411422"/>
                <a:gd name="connsiteY4-40" fmla="*/ 559025 h 881664"/>
                <a:gd name="connsiteX5-41" fmla="*/ 107207 w 411422"/>
                <a:gd name="connsiteY5-42" fmla="*/ 763471 h 881664"/>
                <a:gd name="connsiteX6-43" fmla="*/ 0 w 411422"/>
                <a:gd name="connsiteY6-44" fmla="*/ 881664 h 881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11422" h="881664" stroke="0" extrusionOk="0">
                  <a:moveTo>
                    <a:pt x="0" y="0"/>
                  </a:moveTo>
                  <a:cubicBezTo>
                    <a:pt x="59209" y="0"/>
                    <a:pt x="107207" y="52917"/>
                    <a:pt x="107207" y="118193"/>
                  </a:cubicBezTo>
                  <a:lnTo>
                    <a:pt x="107207" y="322639"/>
                  </a:lnTo>
                  <a:cubicBezTo>
                    <a:pt x="107207" y="387915"/>
                    <a:pt x="155205" y="440832"/>
                    <a:pt x="214414" y="440832"/>
                  </a:cubicBezTo>
                  <a:cubicBezTo>
                    <a:pt x="155205" y="440832"/>
                    <a:pt x="107207" y="493749"/>
                    <a:pt x="107207" y="559025"/>
                  </a:cubicBezTo>
                  <a:lnTo>
                    <a:pt x="107207" y="763471"/>
                  </a:lnTo>
                  <a:cubicBezTo>
                    <a:pt x="107207" y="828747"/>
                    <a:pt x="59209" y="881664"/>
                    <a:pt x="0" y="881664"/>
                  </a:cubicBezTo>
                  <a:lnTo>
                    <a:pt x="0" y="0"/>
                  </a:lnTo>
                  <a:close/>
                </a:path>
                <a:path w="411422" h="881664" fill="none">
                  <a:moveTo>
                    <a:pt x="0" y="0"/>
                  </a:moveTo>
                  <a:cubicBezTo>
                    <a:pt x="59209" y="0"/>
                    <a:pt x="107207" y="52917"/>
                    <a:pt x="107207" y="118193"/>
                  </a:cubicBezTo>
                  <a:lnTo>
                    <a:pt x="107207" y="322639"/>
                  </a:lnTo>
                  <a:cubicBezTo>
                    <a:pt x="107207" y="387915"/>
                    <a:pt x="352213" y="433397"/>
                    <a:pt x="411422" y="433397"/>
                  </a:cubicBezTo>
                  <a:cubicBezTo>
                    <a:pt x="352213" y="433397"/>
                    <a:pt x="107207" y="493749"/>
                    <a:pt x="107207" y="559025"/>
                  </a:cubicBezTo>
                  <a:lnTo>
                    <a:pt x="107207" y="763471"/>
                  </a:lnTo>
                  <a:cubicBezTo>
                    <a:pt x="107207" y="828747"/>
                    <a:pt x="59209" y="881664"/>
                    <a:pt x="0" y="881664"/>
                  </a:cubicBezTo>
                </a:path>
              </a:pathLst>
            </a:custGeom>
            <a:ln w="12700">
              <a:solidFill>
                <a:srgbClr val="4B4D4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8" name="任意多边形 17"/>
            <p:cNvSpPr/>
            <p:nvPr/>
          </p:nvSpPr>
          <p:spPr>
            <a:xfrm rot="5400000">
              <a:off x="6298762" y="6066559"/>
              <a:ext cx="103599" cy="8985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任意多边形 18"/>
            <p:cNvSpPr/>
            <p:nvPr/>
          </p:nvSpPr>
          <p:spPr>
            <a:xfrm rot="5400000" flipV="1">
              <a:off x="5505729" y="6051354"/>
              <a:ext cx="103599" cy="87767"/>
            </a:xfrm>
            <a:custGeom>
              <a:avLst/>
              <a:gdLst>
                <a:gd name="connsiteX0" fmla="*/ 104078 w 104078"/>
                <a:gd name="connsiteY0" fmla="*/ 19118 h 89743"/>
                <a:gd name="connsiteX1" fmla="*/ 81775 w 104078"/>
                <a:gd name="connsiteY1" fmla="*/ 4250 h 89743"/>
                <a:gd name="connsiteX2" fmla="*/ 29736 w 104078"/>
                <a:gd name="connsiteY2" fmla="*/ 4250 h 89743"/>
                <a:gd name="connsiteX3" fmla="*/ 7434 w 104078"/>
                <a:gd name="connsiteY3" fmla="*/ 26553 h 89743"/>
                <a:gd name="connsiteX4" fmla="*/ 0 w 104078"/>
                <a:gd name="connsiteY4" fmla="*/ 48855 h 89743"/>
                <a:gd name="connsiteX5" fmla="*/ 3717 w 104078"/>
                <a:gd name="connsiteY5" fmla="*/ 74874 h 89743"/>
                <a:gd name="connsiteX6" fmla="*/ 18585 w 104078"/>
                <a:gd name="connsiteY6" fmla="*/ 82309 h 89743"/>
                <a:gd name="connsiteX7" fmla="*/ 40888 w 104078"/>
                <a:gd name="connsiteY7" fmla="*/ 89743 h 89743"/>
                <a:gd name="connsiteX8" fmla="*/ 66907 w 104078"/>
                <a:gd name="connsiteY8" fmla="*/ 86026 h 89743"/>
                <a:gd name="connsiteX9" fmla="*/ 78058 w 104078"/>
                <a:gd name="connsiteY9" fmla="*/ 63723 h 89743"/>
                <a:gd name="connsiteX10" fmla="*/ 74341 w 104078"/>
                <a:gd name="connsiteY10" fmla="*/ 52572 h 89743"/>
                <a:gd name="connsiteX11" fmla="*/ 44605 w 104078"/>
                <a:gd name="connsiteY11" fmla="*/ 48855 h 8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78" h="89743">
                  <a:moveTo>
                    <a:pt x="104078" y="19118"/>
                  </a:moveTo>
                  <a:cubicBezTo>
                    <a:pt x="96644" y="14162"/>
                    <a:pt x="89586" y="8589"/>
                    <a:pt x="81775" y="4250"/>
                  </a:cubicBezTo>
                  <a:cubicBezTo>
                    <a:pt x="65937" y="-4549"/>
                    <a:pt x="45549" y="2812"/>
                    <a:pt x="29736" y="4250"/>
                  </a:cubicBezTo>
                  <a:cubicBezTo>
                    <a:pt x="22302" y="11684"/>
                    <a:pt x="10759" y="16579"/>
                    <a:pt x="7434" y="26553"/>
                  </a:cubicBezTo>
                  <a:lnTo>
                    <a:pt x="0" y="48855"/>
                  </a:lnTo>
                  <a:cubicBezTo>
                    <a:pt x="1239" y="57528"/>
                    <a:pt x="-538" y="67215"/>
                    <a:pt x="3717" y="74874"/>
                  </a:cubicBezTo>
                  <a:cubicBezTo>
                    <a:pt x="6408" y="79718"/>
                    <a:pt x="13440" y="80251"/>
                    <a:pt x="18585" y="82309"/>
                  </a:cubicBezTo>
                  <a:cubicBezTo>
                    <a:pt x="25861" y="85219"/>
                    <a:pt x="40888" y="89743"/>
                    <a:pt x="40888" y="89743"/>
                  </a:cubicBezTo>
                  <a:cubicBezTo>
                    <a:pt x="49561" y="88504"/>
                    <a:pt x="58901" y="89584"/>
                    <a:pt x="66907" y="86026"/>
                  </a:cubicBezTo>
                  <a:cubicBezTo>
                    <a:pt x="72546" y="83520"/>
                    <a:pt x="76409" y="68671"/>
                    <a:pt x="78058" y="63723"/>
                  </a:cubicBezTo>
                  <a:cubicBezTo>
                    <a:pt x="76819" y="60006"/>
                    <a:pt x="77111" y="55342"/>
                    <a:pt x="74341" y="52572"/>
                  </a:cubicBezTo>
                  <a:cubicBezTo>
                    <a:pt x="68665" y="46896"/>
                    <a:pt x="49159" y="48855"/>
                    <a:pt x="44605" y="48855"/>
                  </a:cubicBezTo>
                </a:path>
              </a:pathLst>
            </a:custGeom>
            <a:noFill/>
            <a:ln>
              <a:solidFill>
                <a:srgbClr val="4B4D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0" name="矩形 19"/>
          <p:cNvSpPr/>
          <p:nvPr/>
        </p:nvSpPr>
        <p:spPr>
          <a:xfrm>
            <a:off x="3913188" y="5753100"/>
            <a:ext cx="3997325" cy="523875"/>
          </a:xfrm>
          <a:prstGeom prst="rect">
            <a:avLst/>
          </a:prstGeom>
        </p:spPr>
        <p:txBody>
          <a:bodyPr wrap="none">
            <a:spAutoFit/>
          </a:bodyPr>
          <a:lstStyle/>
          <a:p>
            <a:pPr algn="ctr">
              <a:defRPr/>
            </a:pPr>
            <a:r>
              <a:rPr lang="en-US" altLang="zh-CN" sz="1400" dirty="0">
                <a:solidFill>
                  <a:schemeClr val="tx1">
                    <a:lumMod val="60000"/>
                    <a:lumOff val="40000"/>
                  </a:schemeClr>
                </a:solidFill>
              </a:rPr>
              <a:t>Lorem ipsum dolor sit amet, consectetuer adipiscing</a:t>
            </a:r>
          </a:p>
          <a:p>
            <a:pPr algn="ctr">
              <a:defRPr/>
            </a:pPr>
            <a:r>
              <a:rPr lang="en-US" altLang="zh-CN" sz="1400" dirty="0">
                <a:solidFill>
                  <a:schemeClr val="tx1">
                    <a:lumMod val="60000"/>
                    <a:lumOff val="40000"/>
                  </a:schemeClr>
                </a:solidFill>
              </a:rPr>
              <a:t>Aenean commodo sit amet coligula eget dolor. </a:t>
            </a:r>
            <a:endParaRPr lang="zh-CN" altLang="en-US" sz="1400" dirty="0">
              <a:solidFill>
                <a:schemeClr val="tx1">
                  <a:lumMod val="60000"/>
                  <a:lumOff val="40000"/>
                </a:schemeClr>
              </a:solidFill>
            </a:endParaRPr>
          </a:p>
        </p:txBody>
      </p:sp>
      <p:cxnSp>
        <p:nvCxnSpPr>
          <p:cNvPr id="21" name="直接连接符 20"/>
          <p:cNvCxnSpPr/>
          <p:nvPr/>
        </p:nvCxnSpPr>
        <p:spPr>
          <a:xfrm>
            <a:off x="552450" y="1430338"/>
            <a:ext cx="11229975" cy="0"/>
          </a:xfrm>
          <a:prstGeom prst="line">
            <a:avLst/>
          </a:prstGeom>
          <a:ln>
            <a:solidFill>
              <a:srgbClr val="7D8083"/>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9159B24B-2AE3-4BD2-B159-3557D46EACC4}"/>
              </a:ext>
            </a:extLst>
          </p:cNvPr>
          <p:cNvSpPr txBox="1"/>
          <p:nvPr/>
        </p:nvSpPr>
        <p:spPr>
          <a:xfrm>
            <a:off x="2796363" y="5427662"/>
            <a:ext cx="7091916" cy="369332"/>
          </a:xfrm>
          <a:prstGeom prst="rect">
            <a:avLst/>
          </a:prstGeom>
          <a:noFill/>
        </p:spPr>
        <p:txBody>
          <a:bodyPr wrap="square" rtlCol="0">
            <a:spAutoFit/>
          </a:bodyPr>
          <a:lstStyle/>
          <a:p>
            <a:r>
              <a:rPr lang="en-US" altLang="zh-CN" dirty="0">
                <a:hlinkClick r:id="rId5"/>
              </a:rPr>
              <a:t>https://v.qq.com/x/cover/drr9tfx2g6x4qzp/j0029x9fjdl.html?</a:t>
            </a:r>
            <a:endParaRPr lang="zh-CN" altLang="en-US" dirty="0"/>
          </a:p>
        </p:txBody>
      </p:sp>
      <p:pic>
        <p:nvPicPr>
          <p:cNvPr id="23" name="图片 22" descr="中国新相亲 第2季第1期：男子买四套房自称财务自由被张国立呛，哲学系女博士酷似林志玲遭疯抢_综艺_高清1080P在线观看平台_腾讯视频 - 360安全浏览器 10.0">
            <a:extLst>
              <a:ext uri="{FF2B5EF4-FFF2-40B4-BE49-F238E27FC236}">
                <a16:creationId xmlns:a16="http://schemas.microsoft.com/office/drawing/2014/main" id="{DB7F6BB2-AB17-4F5B-AC62-594864739216}"/>
              </a:ext>
            </a:extLst>
          </p:cNvPr>
          <p:cNvPicPr>
            <a:picLocks noChangeAspect="1"/>
          </p:cNvPicPr>
          <p:nvPr/>
        </p:nvPicPr>
        <p:blipFill rotWithShape="1">
          <a:blip r:embed="rId6">
            <a:extLst>
              <a:ext uri="{28A0092B-C50C-407E-A947-70E740481C1C}">
                <a14:useLocalDpi xmlns:a14="http://schemas.microsoft.com/office/drawing/2010/main" val="0"/>
              </a:ext>
            </a:extLst>
          </a:blip>
          <a:srcRect l="12734" t="23986" r="36165" b="20187"/>
          <a:stretch/>
        </p:blipFill>
        <p:spPr>
          <a:xfrm>
            <a:off x="1747120" y="1433791"/>
            <a:ext cx="8141159" cy="3949697"/>
          </a:xfrm>
          <a:prstGeom prst="rect">
            <a:avLst/>
          </a:prstGeom>
        </p:spPr>
      </p:pic>
    </p:spTree>
    <p:extLst>
      <p:ext uri="{BB962C8B-B14F-4D97-AF65-F5344CB8AC3E}">
        <p14:creationId xmlns:p14="http://schemas.microsoft.com/office/powerpoint/2010/main" val="19668692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50922161140"/>
  <p:tag name="MH_LIBRARY" val="GRAPHIC"/>
  <p:tag name="MH_TYPE" val="Text"/>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50922161140"/>
  <p:tag name="MH_LIBRARY" val="GRAPHIC"/>
  <p:tag name="MH_TYPE" val="Text"/>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Sub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50922161140"/>
  <p:tag name="MH_LIBRARY" val="GRAPHIC"/>
  <p:tag name="MH_TYPE" val="Text"/>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Other"/>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SubTitle"/>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50922161140"/>
  <p:tag name="MH_LIBRARY" val="GRAPHIC"/>
  <p:tag name="MH_TYPE" val="Text"/>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SubTitle"/>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50922161140"/>
  <p:tag name="MH_LIBRARY" val="GRAPHIC"/>
  <p:tag name="MH_TYPE" val="Text"/>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Other"/>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50922161140"/>
  <p:tag name="MH_LIBRARY" val="GRAPHIC"/>
  <p:tag name="MH_TYPE" val="Text"/>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SubTitle"/>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50922161140"/>
  <p:tag name="MH_LIBRARY" val="GRAPHIC"/>
  <p:tag name="MH_TYPE" val="Text"/>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SubTitle"/>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50922161140"/>
  <p:tag name="MH_LIBRARY" val="GRAPHIC"/>
  <p:tag name="MH_TYPE" val="Text"/>
  <p:tag name="MH_ORDER" val="1"/>
</p:tagLst>
</file>

<file path=ppt/tags/tag25.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SubTitle"/>
  <p:tag name="MH_ORDER" val="1"/>
</p:tagLst>
</file>

<file path=ppt/tags/tag26.xml><?xml version="1.0" encoding="utf-8"?>
<p:tagLst xmlns:a="http://schemas.openxmlformats.org/drawingml/2006/main" xmlns:r="http://schemas.openxmlformats.org/officeDocument/2006/relationships" xmlns:p="http://schemas.openxmlformats.org/presentationml/2006/main">
  <p:tag name="MH" val="20150922161140"/>
  <p:tag name="MH_LIBRARY" val="GRAPHIC"/>
  <p:tag name="MH_TYPE" val="Text"/>
  <p:tag name="MH_ORDER" val="1"/>
</p:tagLst>
</file>

<file path=ppt/tags/tag27.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SubTitle"/>
  <p:tag name="MH_ORDER" val="1"/>
</p:tagLst>
</file>

<file path=ppt/tags/tag28.xml><?xml version="1.0" encoding="utf-8"?>
<p:tagLst xmlns:a="http://schemas.openxmlformats.org/drawingml/2006/main" xmlns:r="http://schemas.openxmlformats.org/officeDocument/2006/relationships" xmlns:p="http://schemas.openxmlformats.org/presentationml/2006/main">
  <p:tag name="MH" val="20150922161140"/>
  <p:tag name="MH_LIBRARY" val="GRAPHIC"/>
  <p:tag name="MH_TYPE" val="Text"/>
  <p:tag name="MH_ORDER" val="1"/>
</p:tagLst>
</file>

<file path=ppt/tags/tag29.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SubTitle"/>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MH" val="20150922161140"/>
  <p:tag name="MH_LIBRARY" val="GRAPHIC"/>
  <p:tag name="MH_TYPE" val="Text"/>
  <p:tag name="MH_ORDER" val="1"/>
</p:tagLst>
</file>

<file path=ppt/tags/tag31.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SubTitle"/>
  <p:tag name="MH_ORDER" val="1"/>
</p:tagLst>
</file>

<file path=ppt/tags/tag32.xml><?xml version="1.0" encoding="utf-8"?>
<p:tagLst xmlns:a="http://schemas.openxmlformats.org/drawingml/2006/main" xmlns:r="http://schemas.openxmlformats.org/officeDocument/2006/relationships" xmlns:p="http://schemas.openxmlformats.org/presentationml/2006/main">
  <p:tag name="MH" val="20150922161140"/>
  <p:tag name="MH_LIBRARY" val="GRAPHIC"/>
  <p:tag name="MH_TYPE" val="Text"/>
  <p:tag name="MH_ORDER" val="1"/>
</p:tagLst>
</file>

<file path=ppt/tags/tag33.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SubTitle"/>
  <p:tag name="MH_ORDER" val="1"/>
</p:tagLst>
</file>

<file path=ppt/tags/tag34.xml><?xml version="1.0" encoding="utf-8"?>
<p:tagLst xmlns:a="http://schemas.openxmlformats.org/drawingml/2006/main" xmlns:r="http://schemas.openxmlformats.org/officeDocument/2006/relationships" xmlns:p="http://schemas.openxmlformats.org/presentationml/2006/main">
  <p:tag name="MH" val="20150922161140"/>
  <p:tag name="MH_LIBRARY" val="GRAPHIC"/>
  <p:tag name="MH_TYPE" val="Text"/>
  <p:tag name="MH_ORDER" val="1"/>
</p:tagLst>
</file>

<file path=ppt/tags/tag35.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SubTitle"/>
  <p:tag name="MH_ORDER" val="1"/>
</p:tagLst>
</file>

<file path=ppt/tags/tag36.xml><?xml version="1.0" encoding="utf-8"?>
<p:tagLst xmlns:a="http://schemas.openxmlformats.org/drawingml/2006/main" xmlns:r="http://schemas.openxmlformats.org/officeDocument/2006/relationships" xmlns:p="http://schemas.openxmlformats.org/presentationml/2006/main">
  <p:tag name="MH" val="20150922161140"/>
  <p:tag name="MH_LIBRARY" val="GRAPHIC"/>
  <p:tag name="MH_TYPE" val="Text"/>
  <p:tag name="MH_ORDER" val="1"/>
</p:tagLst>
</file>

<file path=ppt/tags/tag37.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SubTitle"/>
  <p:tag name="MH_ORDER" val="1"/>
</p:tagLst>
</file>

<file path=ppt/tags/tag38.xml><?xml version="1.0" encoding="utf-8"?>
<p:tagLst xmlns:a="http://schemas.openxmlformats.org/drawingml/2006/main" xmlns:r="http://schemas.openxmlformats.org/officeDocument/2006/relationships" xmlns:p="http://schemas.openxmlformats.org/presentationml/2006/main">
  <p:tag name="MH" val="20150922161140"/>
  <p:tag name="MH_LIBRARY" val="GRAPHIC"/>
  <p:tag name="MH_TYPE" val="Text"/>
  <p:tag name="MH_ORDER" val="1"/>
</p:tagLst>
</file>

<file path=ppt/tags/tag39.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SubTitle"/>
  <p:tag name="MH_ORDER" val="1"/>
</p:tagLst>
</file>

<file path=ppt/tags/tag40.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SubTitle"/>
  <p:tag name="MH_ORDER" val="1"/>
</p:tagLst>
</file>

<file path=ppt/tags/tag41.xml><?xml version="1.0" encoding="utf-8"?>
<p:tagLst xmlns:a="http://schemas.openxmlformats.org/drawingml/2006/main" xmlns:r="http://schemas.openxmlformats.org/officeDocument/2006/relationships" xmlns:p="http://schemas.openxmlformats.org/presentationml/2006/main">
  <p:tag name="MH" val="20150922161140"/>
  <p:tag name="MH_LIBRARY" val="GRAPHIC"/>
  <p:tag name="MH_TYPE" val="Text"/>
  <p:tag name="MH_ORDER" val="1"/>
</p:tagLst>
</file>

<file path=ppt/tags/tag42.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SubTitle"/>
  <p:tag name="MH_ORDER" val="1"/>
</p:tagLst>
</file>

<file path=ppt/tags/tag43.xml><?xml version="1.0" encoding="utf-8"?>
<p:tagLst xmlns:a="http://schemas.openxmlformats.org/drawingml/2006/main" xmlns:r="http://schemas.openxmlformats.org/officeDocument/2006/relationships" xmlns:p="http://schemas.openxmlformats.org/presentationml/2006/main">
  <p:tag name="MH" val="20150922161140"/>
  <p:tag name="MH_LIBRARY" val="GRAPHIC"/>
  <p:tag name="MH_TYPE" val="Text"/>
  <p:tag name="MH_ORDER" val="1"/>
</p:tagLst>
</file>

<file path=ppt/tags/tag44.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SubTitle"/>
  <p:tag name="MH_ORDER" val="1"/>
</p:tagLst>
</file>

<file path=ppt/tags/tag45.xml><?xml version="1.0" encoding="utf-8"?>
<p:tagLst xmlns:a="http://schemas.openxmlformats.org/drawingml/2006/main" xmlns:r="http://schemas.openxmlformats.org/officeDocument/2006/relationships" xmlns:p="http://schemas.openxmlformats.org/presentationml/2006/main">
  <p:tag name="MH" val="20150922161140"/>
  <p:tag name="MH_LIBRARY" val="GRAPHIC"/>
  <p:tag name="MH_TYPE" val="Text"/>
  <p:tag name="MH_ORDER" val="1"/>
</p:tagLst>
</file>

<file path=ppt/tags/tag46.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SubTitle"/>
  <p:tag name="MH_ORDER" val="1"/>
</p:tagLst>
</file>

<file path=ppt/tags/tag47.xml><?xml version="1.0" encoding="utf-8"?>
<p:tagLst xmlns:a="http://schemas.openxmlformats.org/drawingml/2006/main" xmlns:r="http://schemas.openxmlformats.org/officeDocument/2006/relationships" xmlns:p="http://schemas.openxmlformats.org/presentationml/2006/main">
  <p:tag name="MH" val="20150922161140"/>
  <p:tag name="MH_LIBRARY" val="GRAPHIC"/>
  <p:tag name="MH_TYPE" val="Text"/>
  <p:tag name="MH_ORDER" val="1"/>
</p:tagLst>
</file>

<file path=ppt/tags/tag48.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SubTitle"/>
  <p:tag name="MH_ORDER" val="1"/>
</p:tagLst>
</file>

<file path=ppt/tags/tag49.xml><?xml version="1.0" encoding="utf-8"?>
<p:tagLst xmlns:a="http://schemas.openxmlformats.org/drawingml/2006/main" xmlns:r="http://schemas.openxmlformats.org/officeDocument/2006/relationships" xmlns:p="http://schemas.openxmlformats.org/presentationml/2006/main">
  <p:tag name="MH" val="20150922161140"/>
  <p:tag name="MH_LIBRARY" val="GRAPHIC"/>
  <p:tag name="MH_TYPE" val="Text"/>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50922161140"/>
  <p:tag name="MH_LIBRARY" val="GRAPHIC"/>
  <p:tag name="MH_TYPE" val="Text"/>
  <p:tag name="MH_ORDER" val="1"/>
</p:tagLst>
</file>

<file path=ppt/tags/tag50.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SubTitle"/>
  <p:tag name="MH_ORDER" val="1"/>
</p:tagLst>
</file>

<file path=ppt/tags/tag51.xml><?xml version="1.0" encoding="utf-8"?>
<p:tagLst xmlns:a="http://schemas.openxmlformats.org/drawingml/2006/main" xmlns:r="http://schemas.openxmlformats.org/officeDocument/2006/relationships" xmlns:p="http://schemas.openxmlformats.org/presentationml/2006/main">
  <p:tag name="MH" val="20150922161140"/>
  <p:tag name="MH_LIBRARY" val="GRAPHIC"/>
  <p:tag name="MH_TYPE" val="Text"/>
  <p:tag name="MH_ORDER" val="1"/>
</p:tagLst>
</file>

<file path=ppt/tags/tag52.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SubTitle"/>
  <p:tag name="MH_ORDER" val="1"/>
</p:tagLst>
</file>

<file path=ppt/tags/tag53.xml><?xml version="1.0" encoding="utf-8"?>
<p:tagLst xmlns:a="http://schemas.openxmlformats.org/drawingml/2006/main" xmlns:r="http://schemas.openxmlformats.org/officeDocument/2006/relationships" xmlns:p="http://schemas.openxmlformats.org/presentationml/2006/main">
  <p:tag name="MH" val="20150922161140"/>
  <p:tag name="MH_LIBRARY" val="GRAPHIC"/>
  <p:tag name="MH_TYPE" val="Text"/>
  <p:tag name="MH_ORDER" val="1"/>
</p:tagLst>
</file>

<file path=ppt/tags/tag54.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SubTitle"/>
  <p:tag name="MH_ORDER" val="1"/>
</p:tagLst>
</file>

<file path=ppt/tags/tag55.xml><?xml version="1.0" encoding="utf-8"?>
<p:tagLst xmlns:a="http://schemas.openxmlformats.org/drawingml/2006/main" xmlns:r="http://schemas.openxmlformats.org/officeDocument/2006/relationships" xmlns:p="http://schemas.openxmlformats.org/presentationml/2006/main">
  <p:tag name="MH" val="20150922161140"/>
  <p:tag name="MH_LIBRARY" val="GRAPHIC"/>
  <p:tag name="MH_TYPE" val="Text"/>
  <p:tag name="MH_ORDER" val="1"/>
</p:tagLst>
</file>

<file path=ppt/tags/tag56.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SubTitle"/>
  <p:tag name="MH_ORDER" val="1"/>
</p:tagLst>
</file>

<file path=ppt/tags/tag57.xml><?xml version="1.0" encoding="utf-8"?>
<p:tagLst xmlns:a="http://schemas.openxmlformats.org/drawingml/2006/main" xmlns:r="http://schemas.openxmlformats.org/officeDocument/2006/relationships" xmlns:p="http://schemas.openxmlformats.org/presentationml/2006/main">
  <p:tag name="MH" val="20150922161140"/>
  <p:tag name="MH_LIBRARY" val="GRAPHIC"/>
  <p:tag name="MH_TYPE" val="Text"/>
  <p:tag name="MH_ORDER" val="1"/>
</p:tagLst>
</file>

<file path=ppt/tags/tag58.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SubTitle"/>
  <p:tag name="MH_ORDER" val="1"/>
</p:tagLst>
</file>

<file path=ppt/tags/tag59.xml><?xml version="1.0" encoding="utf-8"?>
<p:tagLst xmlns:a="http://schemas.openxmlformats.org/drawingml/2006/main" xmlns:r="http://schemas.openxmlformats.org/officeDocument/2006/relationships" xmlns:p="http://schemas.openxmlformats.org/presentationml/2006/main">
  <p:tag name="MH" val="20150922161140"/>
  <p:tag name="MH_LIBRARY" val="GRAPHIC"/>
  <p:tag name="MH_TYPE" val="Text"/>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Other"/>
  <p:tag name="MH_ORDER" val="1"/>
</p:tagLst>
</file>

<file path=ppt/tags/tag60.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SubTitle"/>
  <p:tag name="MH_ORDER" val="1"/>
</p:tagLst>
</file>

<file path=ppt/tags/tag61.xml><?xml version="1.0" encoding="utf-8"?>
<p:tagLst xmlns:a="http://schemas.openxmlformats.org/drawingml/2006/main" xmlns:r="http://schemas.openxmlformats.org/officeDocument/2006/relationships" xmlns:p="http://schemas.openxmlformats.org/presentationml/2006/main">
  <p:tag name="MH" val="20150922161140"/>
  <p:tag name="MH_LIBRARY" val="GRAPHIC"/>
  <p:tag name="MH_TYPE" val="Text"/>
  <p:tag name="MH_ORDER" val="1"/>
</p:tagLst>
</file>

<file path=ppt/tags/tag62.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SubTitle"/>
  <p:tag name="MH_ORDER" val="1"/>
</p:tagLst>
</file>

<file path=ppt/tags/tag63.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50922161140"/>
  <p:tag name="MH_LIBRARY" val="GRAPHIC"/>
  <p:tag name="MH_TYPE" val="Text"/>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50922164009"/>
  <p:tag name="MH_LIBRARY" val="GRAPHIC"/>
  <p:tag name="MH_TYPE" val="Other"/>
  <p:tag name="MH_ORDER" val="1"/>
</p:tagLst>
</file>

<file path=ppt/theme/theme1.xml><?xml version="1.0" encoding="utf-8"?>
<a:theme xmlns:a="http://schemas.openxmlformats.org/drawingml/2006/main" name="Office 主题">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000120141119A01PPB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4">
      <a:majorFont>
        <a:latin typeface="MS PMincho"/>
        <a:ea typeface="华文新魏"/>
        <a:cs typeface=""/>
      </a:majorFont>
      <a:minorFont>
        <a:latin typeface="Calibri"/>
        <a:ea typeface="幼圆"/>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TotalTime>
  <Words>4366</Words>
  <Application>Microsoft Office PowerPoint</Application>
  <PresentationFormat>Widescreen</PresentationFormat>
  <Paragraphs>244</Paragraphs>
  <Slides>37</Slides>
  <Notes>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37</vt:i4>
      </vt:variant>
    </vt:vector>
  </HeadingPairs>
  <TitlesOfParts>
    <vt:vector size="53" baseType="lpstr">
      <vt:lpstr>Mistral</vt:lpstr>
      <vt:lpstr>Wingdings 2</vt:lpstr>
      <vt:lpstr>Calibri</vt:lpstr>
      <vt:lpstr>Arial</vt:lpstr>
      <vt:lpstr>幼圆</vt:lpstr>
      <vt:lpstr>华文新魏</vt:lpstr>
      <vt:lpstr>仿宋</vt:lpstr>
      <vt:lpstr>Montez</vt:lpstr>
      <vt:lpstr>Calibri Light</vt:lpstr>
      <vt:lpstr>华文楷体</vt:lpstr>
      <vt:lpstr>MS PMincho</vt:lpstr>
      <vt:lpstr>宋体</vt:lpstr>
      <vt:lpstr>Bitter</vt:lpstr>
      <vt:lpstr>Office 主题</vt:lpstr>
      <vt:lpstr>1_Office 主题</vt:lpstr>
      <vt:lpstr>A000120141119A01PPBG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City University of Hong Kong</cp:lastModifiedBy>
  <cp:revision>309</cp:revision>
  <dcterms:created xsi:type="dcterms:W3CDTF">2015-06-22T08:35:00Z</dcterms:created>
  <dcterms:modified xsi:type="dcterms:W3CDTF">2019-02-19T10:47:51Z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2052-11.1.0.8013</vt:lpwstr>
  </property>
</Properties>
</file>