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97" r:id="rId2"/>
    <p:sldId id="279" r:id="rId3"/>
    <p:sldId id="271" r:id="rId4"/>
    <p:sldId id="283" r:id="rId5"/>
    <p:sldId id="281" r:id="rId6"/>
    <p:sldId id="280" r:id="rId7"/>
    <p:sldId id="284" r:id="rId8"/>
    <p:sldId id="285" r:id="rId9"/>
    <p:sldId id="286" r:id="rId10"/>
    <p:sldId id="287" r:id="rId11"/>
    <p:sldId id="288" r:id="rId12"/>
    <p:sldId id="257" r:id="rId13"/>
    <p:sldId id="291" r:id="rId14"/>
    <p:sldId id="292" r:id="rId15"/>
    <p:sldId id="293" r:id="rId16"/>
    <p:sldId id="294" r:id="rId17"/>
    <p:sldId id="295" r:id="rId18"/>
    <p:sldId id="296" r:id="rId19"/>
    <p:sldId id="289" r:id="rId20"/>
    <p:sldId id="290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/>
        </p14:section>
        <p14:section name="Design, Morph, Annotate, Work Together, Tell Me" id="{B9B51309-D148-4332-87C2-07BE32FBCA3B}">
          <p14:sldIdLst>
            <p14:sldId id="297"/>
            <p14:sldId id="279"/>
            <p14:sldId id="271"/>
            <p14:sldId id="283"/>
            <p14:sldId id="281"/>
            <p14:sldId id="280"/>
            <p14:sldId id="284"/>
            <p14:sldId id="285"/>
            <p14:sldId id="286"/>
            <p14:sldId id="287"/>
            <p14:sldId id="288"/>
            <p14:sldId id="257"/>
            <p14:sldId id="291"/>
            <p14:sldId id="292"/>
            <p14:sldId id="293"/>
            <p14:sldId id="294"/>
            <p14:sldId id="295"/>
            <p14:sldId id="296"/>
            <p14:sldId id="289"/>
            <p14:sldId id="290"/>
            <p14:sldId id="298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14" autoAdjust="0"/>
  </p:normalViewPr>
  <p:slideViewPr>
    <p:cSldViewPr snapToGrid="0">
      <p:cViewPr varScale="1">
        <p:scale>
          <a:sx n="112" d="100"/>
          <a:sy n="112" d="100"/>
        </p:scale>
        <p:origin x="32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4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E470E-9AC8-EA4E-B291-11E5D7415234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09A4D4-26AB-A24E-9386-9C6C33620D24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1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ibili.com/video/av4109045?share_medium=android&amp;share_source=copy_link&amp;bbid=CA164D5A-CB82-4407-936B-C5D95F45277B45110infoc&amp;ts=1548592396830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4E41613-38E0-AD43-96AD-3FB8BF65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233054"/>
            <a:ext cx="6959446" cy="205319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zh-TW" altLang="en-US" sz="4800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吃貨眼中的中國</a:t>
            </a:r>
            <a:br>
              <a:rPr kumimoji="1" lang="en-US" altLang="zh-CN" sz="4800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</a:br>
            <a:br>
              <a:rPr kumimoji="1" lang="en-US" altLang="zh-CN" sz="4800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kumimoji="1" lang="zh-CN" altLang="en-US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主講人</a:t>
            </a:r>
            <a:r>
              <a:rPr kumimoji="1" lang="zh-TW" altLang="en-US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：</a:t>
            </a:r>
            <a:r>
              <a:rPr kumimoji="1" lang="zh-CN" altLang="en-US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張穎</a:t>
            </a:r>
            <a:r>
              <a:rPr kumimoji="1" lang="en-US" altLang="zh-TW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&amp;</a:t>
            </a:r>
            <a:r>
              <a:rPr kumimoji="1" lang="zh-CN" altLang="en-US" dirty="0">
                <a:solidFill>
                  <a:srgbClr val="FFFEFF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張睿</a:t>
            </a:r>
            <a:endParaRPr kumimoji="1" lang="en-US" altLang="zh-CN" dirty="0">
              <a:solidFill>
                <a:srgbClr val="FFFEFF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7EE376-1A5C-B04C-93D4-67CB7826ED94}"/>
              </a:ext>
            </a:extLst>
          </p:cNvPr>
          <p:cNvSpPr txBox="1"/>
          <p:nvPr/>
        </p:nvSpPr>
        <p:spPr>
          <a:xfrm>
            <a:off x="756176" y="6139467"/>
            <a:ext cx="1126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dirty="0">
                <a:hlinkClick r:id="rId2"/>
              </a:rPr>
              <a:t>http://www.bilibili.com/video/av4109045?share_medium=android&amp;share_source=copy_link&amp;bbid=CA164D5A-CB82-4407-936B-C5D95F45277B45110infoc&amp;ts=1548592396830</a:t>
            </a:r>
            <a:endParaRPr lang="en-HK" altLang="zh-CN" dirty="0"/>
          </a:p>
        </p:txBody>
      </p:sp>
    </p:spTree>
    <p:extLst>
      <p:ext uri="{BB962C8B-B14F-4D97-AF65-F5344CB8AC3E}">
        <p14:creationId xmlns:p14="http://schemas.microsoft.com/office/powerpoint/2010/main" val="37269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87031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湘菜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" y="1370012"/>
            <a:ext cx="2717293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2" y="395446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335087"/>
            <a:ext cx="2065337" cy="261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2260600"/>
            <a:ext cx="41275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口味：重油、重鹽、重辣、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特點：製作山珍野味、煙熏臘肉和各種醃肉、風雞。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东安鸡（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東安雞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剁椒鱼头（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剁椒魚頭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酿豆腐</a:t>
            </a:r>
            <a:endParaRPr lang="zh-TW" altLang="en-US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96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776587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浙菜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14475"/>
            <a:ext cx="2235200" cy="2143125"/>
          </a:xfrm>
        </p:spPr>
      </p:pic>
      <p:sp>
        <p:nvSpPr>
          <p:cNvPr id="4" name="TextBox 3"/>
          <p:cNvSpPr txBox="1"/>
          <p:nvPr/>
        </p:nvSpPr>
        <p:spPr>
          <a:xfrm>
            <a:off x="6781800" y="1752600"/>
            <a:ext cx="490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口味：醬香味濃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特點：注重原料的新鮮、合理搭配，以求味道的互補。 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西湖醋魚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雪菜大黄鱼（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雪菜大黃魚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三丝炒年糕</a:t>
            </a:r>
            <a:endParaRPr lang="zh-TW" altLang="en-US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422775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1695449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92332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GAME 1   </a:t>
            </a:r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猜菜品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5" y="2921000"/>
            <a:ext cx="10727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Songti SC" panose="02010600040101010101" pitchFamily="2" charset="-122"/>
                <a:ea typeface="Songti SC" panose="02010600040101010101" pitchFamily="2" charset="-122"/>
              </a:rPr>
              <a:t>分成兩組，遊戲進行六輪。 每輪主持人說出一個菜名，兩組的成員根據菜名猜出所屬菜系，並選擇對應的圖片，猜對的成員所在組取得勝利。 兩組派出成員進行石頭剪刀布，勝出一方選擇先說或後說。
</a:t>
            </a:r>
            <a:endParaRPr lang="en-US" sz="28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27871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打邊爐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1765300"/>
            <a:ext cx="2619375" cy="1743075"/>
          </a:xfrm>
        </p:spPr>
      </p:pic>
      <p:sp>
        <p:nvSpPr>
          <p:cNvPr id="4" name="TextBox 3"/>
          <p:cNvSpPr txBox="1"/>
          <p:nvPr/>
        </p:nvSpPr>
        <p:spPr>
          <a:xfrm>
            <a:off x="9359900" y="260264"/>
            <a:ext cx="187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粤菜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" y="4487862"/>
            <a:ext cx="3110808" cy="14684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36" y="1765300"/>
            <a:ext cx="2853819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5" y="4214018"/>
            <a:ext cx="2687061" cy="2016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500" y="23876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300" y="247650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889500"/>
            <a:ext cx="14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0" y="4914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263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769441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蘿蔔糕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1631950"/>
            <a:ext cx="2978150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3100" y="324943"/>
            <a:ext cx="262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粤菜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6" y="1379041"/>
            <a:ext cx="2065337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4383087"/>
            <a:ext cx="27146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4383087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207" y="2235200"/>
            <a:ext cx="30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1100" y="205740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207" y="5003800"/>
            <a:ext cx="30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100" y="502920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69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30997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烏柳居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531817"/>
            <a:ext cx="3172366" cy="1851025"/>
          </a:xfrm>
        </p:spPr>
      </p:pic>
      <p:sp>
        <p:nvSpPr>
          <p:cNvPr id="4" name="TextBox 3"/>
          <p:cNvSpPr txBox="1"/>
          <p:nvPr/>
        </p:nvSpPr>
        <p:spPr>
          <a:xfrm>
            <a:off x="9771380" y="263389"/>
            <a:ext cx="318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閩菜
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3832225"/>
            <a:ext cx="1781175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91" y="1531817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2" y="4321175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100" y="19685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9600" y="2082800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207" y="4559300"/>
            <a:ext cx="4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9600" y="481330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143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30997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閩生果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4000500"/>
            <a:ext cx="3289299" cy="2024062"/>
          </a:xfrm>
        </p:spPr>
      </p:pic>
      <p:sp>
        <p:nvSpPr>
          <p:cNvPr id="4" name="TextBox 3"/>
          <p:cNvSpPr txBox="1"/>
          <p:nvPr/>
        </p:nvSpPr>
        <p:spPr>
          <a:xfrm>
            <a:off x="9558020" y="309556"/>
            <a:ext cx="369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閩菜
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03375"/>
            <a:ext cx="29845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15642"/>
            <a:ext cx="3175000" cy="1865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4208905"/>
            <a:ext cx="3086100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207" y="2260600"/>
            <a:ext cx="22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9900" y="236220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00" y="4737100"/>
            <a:ext cx="20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9900" y="473710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40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27441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螞蟻上樹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453706"/>
            <a:ext cx="3057525" cy="1847850"/>
          </a:xfrm>
        </p:spPr>
      </p:pic>
      <p:sp>
        <p:nvSpPr>
          <p:cNvPr id="4" name="TextBox 3"/>
          <p:cNvSpPr txBox="1"/>
          <p:nvPr/>
        </p:nvSpPr>
        <p:spPr>
          <a:xfrm>
            <a:off x="9461499" y="259833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川菜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2" y="3667126"/>
            <a:ext cx="2122488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453706"/>
            <a:ext cx="32385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667126"/>
            <a:ext cx="3543299" cy="2246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207" y="1752600"/>
            <a:ext cx="3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93726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16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4350266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970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30997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將軍過橋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1" y="1649412"/>
            <a:ext cx="3371309" cy="1766888"/>
          </a:xfrm>
        </p:spPr>
      </p:pic>
      <p:sp>
        <p:nvSpPr>
          <p:cNvPr id="4" name="TextBox 3"/>
          <p:cNvSpPr txBox="1"/>
          <p:nvPr/>
        </p:nvSpPr>
        <p:spPr>
          <a:xfrm>
            <a:off x="9489440" y="263389"/>
            <a:ext cx="241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蘇菜
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1" y="4160837"/>
            <a:ext cx="3193509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776761"/>
            <a:ext cx="3340099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2" y="4160836"/>
            <a:ext cx="3201987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207" y="2171700"/>
            <a:ext cx="30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4700" y="2171700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300" y="4864100"/>
            <a:ext cx="37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4700" y="4648200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740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92333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GAME 2 </a:t>
            </a:r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成語接龍 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760" y="2768600"/>
            <a:ext cx="10241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Songti SC" panose="02010600040101010101" pitchFamily="2" charset="-122"/>
                <a:ea typeface="Songti SC" panose="02010600040101010101" pitchFamily="2" charset="-122"/>
              </a:rPr>
              <a:t>分成兩組，遊戲進行三</a:t>
            </a:r>
            <a:r>
              <a:rPr lang="en-US" altLang="zh-TW" sz="2800" b="1" dirty="0">
                <a:latin typeface="Songti SC" panose="02010600040101010101" pitchFamily="2" charset="-122"/>
                <a:ea typeface="Songti SC" panose="02010600040101010101" pitchFamily="2" charset="-122"/>
              </a:rPr>
              <a:t>—</a:t>
            </a:r>
            <a:r>
              <a:rPr lang="zh-TW" altLang="en-US" sz="2800" b="1" dirty="0">
                <a:latin typeface="Songti SC" panose="02010600040101010101" pitchFamily="2" charset="-122"/>
                <a:ea typeface="Songti SC" panose="02010600040101010101" pitchFamily="2" charset="-122"/>
              </a:rPr>
              <a:t>五輪，兩組派出成員進行石頭剪刀布，勝出一方選擇先說或後說。 先說的一組說一個成語，另一組就成語的最後一個字（同音諧音皆可）接上，說另一個成語，以此類推決出獲勝組。
</a:t>
            </a:r>
            <a:endParaRPr lang="en-US" sz="28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2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25573"/>
          </a:xfrm>
        </p:spPr>
        <p:txBody>
          <a:bodyPr>
            <a:noAutofit/>
          </a:bodyPr>
          <a:lstStyle/>
          <a:p>
            <a:br>
              <a:rPr kumimoji="1" lang="en-US" altLang="zh-TW" sz="36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kumimoji="1" lang="zh-TW" altLang="en-US" sz="3600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吃貨眼中的中國</a:t>
            </a:r>
            <a:endParaRPr lang="en-US" sz="3600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1" y="1761586"/>
            <a:ext cx="5837838" cy="4427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25" y="1616613"/>
            <a:ext cx="4171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78638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GAME 3 </a:t>
            </a:r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傳繡球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3225800"/>
            <a:ext cx="10622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Songti SC" panose="02010600040101010101" pitchFamily="2" charset="-122"/>
                <a:ea typeface="Songti SC" panose="02010600040101010101" pitchFamily="2" charset="-122"/>
              </a:rPr>
              <a:t>所有成員圍成一個圈傳繡球，同時主持人放音樂，當主持人暫停音樂時，手中拿到繡球的人站起來說一句新年祝福，並分享一件新年趣事。
</a:t>
            </a:r>
            <a:endParaRPr lang="en-US" sz="28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48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34CAE-8451-A746-945E-D4FBCE714D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399" y="803186"/>
            <a:ext cx="6908166" cy="5248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kumimoji="1" lang="en-US" altLang="zh-CN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kumimoji="1" lang="zh-CN" alt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</a:p>
          <a:p>
            <a:pPr marL="0" indent="0" algn="ctr">
              <a:buNone/>
            </a:pPr>
            <a:r>
              <a:rPr kumimoji="1" lang="en-US" altLang="zh-CN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0" indent="0" algn="ctr">
              <a:buNone/>
            </a:pPr>
            <a:r>
              <a:rPr kumimoji="1" lang="en-US" altLang="zh-CN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New Year!</a:t>
            </a:r>
          </a:p>
        </p:txBody>
      </p:sp>
    </p:spTree>
    <p:extLst>
      <p:ext uri="{BB962C8B-B14F-4D97-AF65-F5344CB8AC3E}">
        <p14:creationId xmlns:p14="http://schemas.microsoft.com/office/powerpoint/2010/main" val="187345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841901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egoe UI Light" panose="020B0502040204020203" pitchFamily="34" charset="0"/>
              </a:rPr>
              <a:t>八大菜系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892300"/>
            <a:ext cx="5981699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324100"/>
            <a:ext cx="3175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80924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粵菜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956185"/>
            <a:ext cx="4416425" cy="2936104"/>
          </a:xfrm>
        </p:spPr>
      </p:pic>
      <p:sp>
        <p:nvSpPr>
          <p:cNvPr id="5" name="TextBox 4"/>
          <p:cNvSpPr txBox="1"/>
          <p:nvPr/>
        </p:nvSpPr>
        <p:spPr>
          <a:xfrm>
            <a:off x="4956175" y="1257300"/>
            <a:ext cx="68771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口味：鮮而不俗，嫩而不生，油而不膩 「五滋」</a:t>
            </a:r>
            <a:r>
              <a:rPr lang="en-US" altLang="zh-TW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(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香、松、軟、肥、濃</a:t>
            </a:r>
            <a:r>
              <a:rPr lang="en-US" altLang="zh-TW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) 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「六味」</a:t>
            </a:r>
            <a:r>
              <a:rPr lang="en-US" altLang="zh-TW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(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酸、甜、苦、辣、咸、鮮</a:t>
            </a:r>
            <a:r>
              <a:rPr lang="en-US" altLang="zh-TW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) 
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特點：夏秋尚清淡，冬春求濃郁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烧鹅（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燒鵝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 叉烧（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叉燒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香芋扣肉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赛螃蟹（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賽螃蟹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沙茶牛肉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萝卜炖牛腩（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蘿蔔燉牛腩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广式脆皮烧肉（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廣式脆皮燒肉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香煎芙蓉蛋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铁板鲳鱼（</a:t>
            </a:r>
            <a:r>
              <a:rPr lang="zh-TW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鐵板鯧魚</a:t>
            </a:r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zh-TW" altLang="en-US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39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874558"/>
          </a:xfrm>
        </p:spPr>
        <p:txBody>
          <a:bodyPr>
            <a:normAutofit fontScale="90000"/>
          </a:bodyPr>
          <a:lstStyle/>
          <a:p>
            <a:br>
              <a:rPr lang="en-US" altLang="zh-CN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br>
              <a:rPr lang="en-US" altLang="zh-CN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zh-CN" altLang="en-US" sz="4000" dirty="0">
                <a:latin typeface="Songti SC" panose="02010600040101010101" pitchFamily="2" charset="-122"/>
                <a:ea typeface="Songti SC" panose="02010600040101010101" pitchFamily="2" charset="-122"/>
                <a:cs typeface="Segoe UI Light" panose="020B0502040204020203" pitchFamily="34" charset="0"/>
              </a:rPr>
              <a:t>川菜</a:t>
            </a:r>
            <a:endParaRPr lang="en-US" sz="4000" dirty="0">
              <a:latin typeface="Songti SC" panose="02010600040101010101" pitchFamily="2" charset="-122"/>
              <a:ea typeface="Songti SC" panose="02010600040101010101" pitchFamily="2" charset="-122"/>
              <a:cs typeface="Segoe UI 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" y="1568450"/>
            <a:ext cx="2686050" cy="17049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2" y="3639439"/>
            <a:ext cx="31432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1681162"/>
            <a:ext cx="2964758" cy="1468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0497" y="2415381"/>
            <a:ext cx="37329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口味：麻辣鮮香
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鱼香肉丝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 （魚香肉絲）
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辣子鸡丁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 （辣子雞丁）
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火锅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 （火鍋）
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回锅肉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 （回鍋肉）
水煮肉片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dirty="0"/>
              <a:t>
</a:t>
            </a:r>
            <a:r>
              <a:rPr lang="zh-TW" altLang="en-US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874558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魯菜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1558924"/>
            <a:ext cx="2614613" cy="176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3987800"/>
            <a:ext cx="28575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2435221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66" y="4838700"/>
            <a:ext cx="2800350" cy="1628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0116" y="2435221"/>
            <a:ext cx="5241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口味：咸、濃、鮮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
特點：清香、鮮嫩、味純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宫保鸡丁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（宮保雞丁）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九转大肠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（九轉大腸）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京酱肉丝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398462"/>
            <a:ext cx="6877119" cy="9652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蘇菜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63662"/>
            <a:ext cx="3035300" cy="2141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368800"/>
            <a:ext cx="3327400" cy="201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363662"/>
            <a:ext cx="2846387" cy="2039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887" y="1470154"/>
            <a:ext cx="47990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口味：甜、淡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
特點：南京、淮揚、蘇南、徐海四種構成。 蘇菜講究刀工色澤，造型。蘇菜中加糖用來去除濕氣。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清蒸蟹粉狮子头（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清蒸蟹粉獅子頭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 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叫花鸡（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叫花雞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羊方藏魚</a:t>
            </a:r>
          </a:p>
        </p:txBody>
      </p:sp>
    </p:spTree>
    <p:extLst>
      <p:ext uri="{BB962C8B-B14F-4D97-AF65-F5344CB8AC3E}">
        <p14:creationId xmlns:p14="http://schemas.microsoft.com/office/powerpoint/2010/main" val="281538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5"/>
            <a:ext cx="6877119" cy="776587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閩菜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1693862"/>
            <a:ext cx="2533650" cy="1809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7" y="1817687"/>
            <a:ext cx="2714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822700"/>
            <a:ext cx="26797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5000" y="1943100"/>
            <a:ext cx="4508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口味：香辣（偏北）、咸甜（偏南）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特點：閩菜清鮮，淡爽，偏于甜酸。 講究調湯，湯鮮、味美，湯菜品種多。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佛跳墙（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佛跳牆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七星鱼丸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醉排骨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48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84734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Songti SC" panose="02010600040101010101" pitchFamily="2" charset="-122"/>
                <a:ea typeface="Songti SC" panose="02010600040101010101" pitchFamily="2" charset="-122"/>
              </a:rPr>
              <a:t>徽菜</a:t>
            </a:r>
            <a:endParaRPr lang="en-US" sz="3600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6" y="1419225"/>
            <a:ext cx="2691893" cy="1717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53" y="3636962"/>
            <a:ext cx="3060700" cy="1925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66" y="1419225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4449" y="1968500"/>
            <a:ext cx="47863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口味：重鹽、重油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特點：徽菜擅長烤、燉，講究火功，其特點是芡大油重。
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火腿炖甲鱼（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火腿燉甲魚</a:t>
            </a:r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endParaRPr lang="en-US" altLang="zh-TW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黄山炖鸽</a:t>
            </a:r>
            <a:endParaRPr lang="en-US" altLang="zh-CN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CN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香菇盒</a:t>
            </a:r>
            <a:endParaRPr lang="zh-TW" altLang="en-US" sz="28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5340528"/>
      </p:ext>
    </p:extLst>
  </p:cSld>
  <p:clrMapOvr>
    <a:masterClrMapping/>
  </p:clrMapOvr>
</p:sld>
</file>

<file path=ppt/theme/theme1.xml><?xml version="1.0" encoding="utf-8"?>
<a:theme xmlns:a="http://schemas.openxmlformats.org/drawingml/2006/main" name="地图集">
  <a:themeElements>
    <a:clrScheme name="地图集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地图集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图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397</Words>
  <Application>Microsoft Macintosh PowerPoint</Application>
  <PresentationFormat>宽屏</PresentationFormat>
  <Paragraphs>103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Segoe UI Light</vt:lpstr>
      <vt:lpstr>Songti SC</vt:lpstr>
      <vt:lpstr>Calibri</vt:lpstr>
      <vt:lpstr>Calibri Light</vt:lpstr>
      <vt:lpstr>Rockwell</vt:lpstr>
      <vt:lpstr>Times New Roman</vt:lpstr>
      <vt:lpstr>Wingdings</vt:lpstr>
      <vt:lpstr>地图集</vt:lpstr>
      <vt:lpstr>吃貨眼中的中國  主講人：張穎&amp;張睿</vt:lpstr>
      <vt:lpstr> 吃貨眼中的中國</vt:lpstr>
      <vt:lpstr>八大菜系</vt:lpstr>
      <vt:lpstr>粵菜</vt:lpstr>
      <vt:lpstr>  川菜</vt:lpstr>
      <vt:lpstr>魯菜</vt:lpstr>
      <vt:lpstr>蘇菜</vt:lpstr>
      <vt:lpstr>閩菜</vt:lpstr>
      <vt:lpstr>徽菜</vt:lpstr>
      <vt:lpstr>湘菜</vt:lpstr>
      <vt:lpstr>浙菜</vt:lpstr>
      <vt:lpstr>GAME 1   猜菜品</vt:lpstr>
      <vt:lpstr>打邊爐</vt:lpstr>
      <vt:lpstr>蘿蔔糕</vt:lpstr>
      <vt:lpstr>烏柳居</vt:lpstr>
      <vt:lpstr>閩生果</vt:lpstr>
      <vt:lpstr>螞蟻上樹</vt:lpstr>
      <vt:lpstr>將軍過橋</vt:lpstr>
      <vt:lpstr>GAME 2 成語接龍 </vt:lpstr>
      <vt:lpstr>GAME 3 傳繡球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吃貨眼中的中國  主講人：張穎&amp;張睿</dc:title>
  <dc:creator>ZHANG Ying</dc:creator>
  <cp:lastModifiedBy>ZHANG Ying</cp:lastModifiedBy>
  <cp:revision>4</cp:revision>
  <dcterms:created xsi:type="dcterms:W3CDTF">2019-01-27T16:04:14Z</dcterms:created>
  <dcterms:modified xsi:type="dcterms:W3CDTF">2019-01-29T15:14:15Z</dcterms:modified>
</cp:coreProperties>
</file>