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6"/>
    <p:restoredTop sz="94697"/>
  </p:normalViewPr>
  <p:slideViewPr>
    <p:cSldViewPr snapToGrid="0" snapToObjects="1">
      <p:cViewPr varScale="1">
        <p:scale>
          <a:sx n="53" d="100"/>
          <a:sy n="53" d="100"/>
        </p:scale>
        <p:origin x="114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7617355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 panose="020F0502020204030204"/>
      </a:defRPr>
    </a:lvl1pPr>
    <a:lvl2pPr indent="228600" latinLnBrk="0">
      <a:defRPr sz="1200">
        <a:latin typeface="+mj-lt"/>
        <a:ea typeface="+mj-ea"/>
        <a:cs typeface="+mj-cs"/>
        <a:sym typeface="Calibri" panose="020F0502020204030204"/>
      </a:defRPr>
    </a:lvl2pPr>
    <a:lvl3pPr indent="457200" latinLnBrk="0">
      <a:defRPr sz="1200">
        <a:latin typeface="+mj-lt"/>
        <a:ea typeface="+mj-ea"/>
        <a:cs typeface="+mj-cs"/>
        <a:sym typeface="Calibri" panose="020F0502020204030204"/>
      </a:defRPr>
    </a:lvl3pPr>
    <a:lvl4pPr indent="685800" latinLnBrk="0">
      <a:defRPr sz="1200">
        <a:latin typeface="+mj-lt"/>
        <a:ea typeface="+mj-ea"/>
        <a:cs typeface="+mj-cs"/>
        <a:sym typeface="Calibri" panose="020F0502020204030204"/>
      </a:defRPr>
    </a:lvl4pPr>
    <a:lvl5pPr indent="914400" latinLnBrk="0">
      <a:defRPr sz="1200">
        <a:latin typeface="+mj-lt"/>
        <a:ea typeface="+mj-ea"/>
        <a:cs typeface="+mj-cs"/>
        <a:sym typeface="Calibri" panose="020F0502020204030204"/>
      </a:defRPr>
    </a:lvl5pPr>
    <a:lvl6pPr indent="1143000" latinLnBrk="0">
      <a:defRPr sz="1200">
        <a:latin typeface="+mj-lt"/>
        <a:ea typeface="+mj-ea"/>
        <a:cs typeface="+mj-cs"/>
        <a:sym typeface="Calibri" panose="020F0502020204030204"/>
      </a:defRPr>
    </a:lvl6pPr>
    <a:lvl7pPr indent="1371600" latinLnBrk="0">
      <a:defRPr sz="1200">
        <a:latin typeface="+mj-lt"/>
        <a:ea typeface="+mj-ea"/>
        <a:cs typeface="+mj-cs"/>
        <a:sym typeface="Calibri" panose="020F0502020204030204"/>
      </a:defRPr>
    </a:lvl7pPr>
    <a:lvl8pPr indent="1600200" latinLnBrk="0">
      <a:defRPr sz="1200">
        <a:latin typeface="+mj-lt"/>
        <a:ea typeface="+mj-ea"/>
        <a:cs typeface="+mj-cs"/>
        <a:sym typeface="Calibri" panose="020F0502020204030204"/>
      </a:defRPr>
    </a:lvl8pPr>
    <a:lvl9pPr indent="1828800" latinLnBrk="0">
      <a:defRPr sz="1200">
        <a:latin typeface="+mj-lt"/>
        <a:ea typeface="+mj-ea"/>
        <a:cs typeface="+mj-cs"/>
        <a:sym typeface="Calibri" panose="020F0502020204030204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93" name="正文级别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94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ctr">
              <a:defRPr sz="6000"/>
            </a:lvl1pPr>
          </a:lstStyle>
          <a:p>
            <a:r>
              <a:t>标题文本</a:t>
            </a:r>
          </a:p>
        </p:txBody>
      </p:sp>
      <p:sp>
        <p:nvSpPr>
          <p:cNvPr id="111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089821" y="6404293"/>
            <a:ext cx="263980" cy="269239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21" name="正文级别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标题文本</a:t>
            </a:r>
          </a:p>
        </p:txBody>
      </p:sp>
      <p:sp>
        <p:nvSpPr>
          <p:cNvPr id="30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39" name="正文级别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8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" name="文本占位符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标题文本</a:t>
            </a:r>
          </a:p>
        </p:txBody>
      </p:sp>
      <p:sp>
        <p:nvSpPr>
          <p:cNvPr id="73" name="正文级别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185" indent="-260985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标题文本</a:t>
            </a:r>
          </a:p>
        </p:txBody>
      </p:sp>
      <p:sp>
        <p:nvSpPr>
          <p:cNvPr id="83" name="图片占位符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 panose="020F0302020204030204"/>
          <a:ea typeface="Calibri Light" panose="020F0302020204030204"/>
          <a:cs typeface="Calibri Light" panose="020F0302020204030204"/>
          <a:sym typeface="Calibri Light" panose="020F0302020204030204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 panose="020F0302020204030204"/>
          <a:ea typeface="Calibri Light" panose="020F0302020204030204"/>
          <a:cs typeface="Calibri Light" panose="020F0302020204030204"/>
          <a:sym typeface="Calibri Light" panose="020F0302020204030204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 panose="020F0302020204030204"/>
          <a:ea typeface="Calibri Light" panose="020F0302020204030204"/>
          <a:cs typeface="Calibri Light" panose="020F0302020204030204"/>
          <a:sym typeface="Calibri Light" panose="020F0302020204030204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 panose="020F0302020204030204"/>
          <a:ea typeface="Calibri Light" panose="020F0302020204030204"/>
          <a:cs typeface="Calibri Light" panose="020F0302020204030204"/>
          <a:sym typeface="Calibri Light" panose="020F0302020204030204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 panose="020F0302020204030204"/>
          <a:ea typeface="Calibri Light" panose="020F0302020204030204"/>
          <a:cs typeface="Calibri Light" panose="020F0302020204030204"/>
          <a:sym typeface="Calibri Light" panose="020F0302020204030204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 panose="020F0302020204030204"/>
          <a:ea typeface="Calibri Light" panose="020F0302020204030204"/>
          <a:cs typeface="Calibri Light" panose="020F0302020204030204"/>
          <a:sym typeface="Calibri Light" panose="020F0302020204030204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 panose="020F0302020204030204"/>
          <a:ea typeface="Calibri Light" panose="020F0302020204030204"/>
          <a:cs typeface="Calibri Light" panose="020F0302020204030204"/>
          <a:sym typeface="Calibri Light" panose="020F0302020204030204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 panose="020F0302020204030204"/>
          <a:ea typeface="Calibri Light" panose="020F0302020204030204"/>
          <a:cs typeface="Calibri Light" panose="020F0302020204030204"/>
          <a:sym typeface="Calibri Light" panose="020F0302020204030204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 panose="020F0302020204030204"/>
          <a:ea typeface="Calibri Light" panose="020F0302020204030204"/>
          <a:cs typeface="Calibri Light" panose="020F0302020204030204"/>
          <a:sym typeface="Calibri Light" panose="020F0302020204030204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2pPr>
      <a:lvl3pPr marL="1234440" marR="0" indent="-32004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tif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tif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tif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矩形 8"/>
          <p:cNvSpPr/>
          <p:nvPr/>
        </p:nvSpPr>
        <p:spPr>
          <a:xfrm>
            <a:off x="-877325" y="-1056006"/>
            <a:ext cx="13797122" cy="85147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63500" dist="63500" dir="2700000" rotWithShape="0">
              <a:srgbClr val="000000">
                <a:alpha val="1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2" name="图片 5" descr="图片 5"/>
          <p:cNvPicPr>
            <a:picLocks noChangeAspect="1"/>
          </p:cNvPicPr>
          <p:nvPr/>
        </p:nvPicPr>
        <p:blipFill>
          <a:blip r:embed="rId2"/>
          <a:srcRect r="45024"/>
          <a:stretch>
            <a:fillRect/>
          </a:stretch>
        </p:blipFill>
        <p:spPr>
          <a:xfrm rot="17100000">
            <a:off x="4719159" y="-1476016"/>
            <a:ext cx="2262982" cy="40818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9748"/>
                </a:lnTo>
                <a:lnTo>
                  <a:pt x="894" y="21600"/>
                </a:lnTo>
                <a:lnTo>
                  <a:pt x="21600" y="21600"/>
                </a:lnTo>
                <a:lnTo>
                  <a:pt x="11164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  <a:headEnd/>
            <a:tailEnd/>
          </a:ln>
        </p:spPr>
      </p:pic>
      <p:sp>
        <p:nvSpPr>
          <p:cNvPr id="123" name="文本框 6"/>
          <p:cNvSpPr txBox="1"/>
          <p:nvPr/>
        </p:nvSpPr>
        <p:spPr>
          <a:xfrm>
            <a:off x="2795904" y="2186304"/>
            <a:ext cx="7400926" cy="82994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just">
              <a:defRPr sz="4800">
                <a:latin typeface="文悦古体仿宋 (非商业用途)"/>
                <a:ea typeface="文悦古体仿宋 (非商业用途)"/>
                <a:cs typeface="文悦古体仿宋 (非商业用途)"/>
                <a:sym typeface="文悦古体仿宋 (非商业用途)"/>
              </a:defRPr>
            </a:lvl1pPr>
          </a:lstStyle>
          <a:p>
            <a:r>
              <a:rPr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跟我們</a:t>
            </a:r>
            <a:r>
              <a:rPr lang="zh-CN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一起</a:t>
            </a:r>
            <a:r>
              <a:rPr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度過一週吧</a:t>
            </a:r>
          </a:p>
        </p:txBody>
      </p:sp>
      <p:sp>
        <p:nvSpPr>
          <p:cNvPr id="124" name="文本框 1"/>
          <p:cNvSpPr txBox="1"/>
          <p:nvPr/>
        </p:nvSpPr>
        <p:spPr>
          <a:xfrm>
            <a:off x="1278889" y="4489450"/>
            <a:ext cx="9144001" cy="119888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Char char="•"/>
              <a:defRPr sz="2400"/>
            </a:pPr>
            <a:r>
              <a:rPr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張倩影 Joey</a:t>
            </a:r>
          </a:p>
          <a:p>
            <a:pPr marL="342900" indent="-342900">
              <a:buSzPct val="100000"/>
              <a:buChar char="•"/>
              <a:defRPr sz="2400"/>
            </a:pPr>
            <a:r>
              <a:rPr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邱倩璐 Kate</a:t>
            </a:r>
          </a:p>
          <a:p>
            <a:pPr marL="342900" indent="-342900">
              <a:buSzPct val="100000"/>
              <a:buChar char="•"/>
              <a:defRPr sz="2400"/>
            </a:pPr>
            <a:r>
              <a:rPr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李婕 Lyllian</a:t>
            </a:r>
          </a:p>
        </p:txBody>
      </p:sp>
      <p:sp>
        <p:nvSpPr>
          <p:cNvPr id="125" name="✈️"/>
          <p:cNvSpPr txBox="1"/>
          <p:nvPr/>
        </p:nvSpPr>
        <p:spPr>
          <a:xfrm rot="18382153">
            <a:off x="8285394" y="3228353"/>
            <a:ext cx="2236745" cy="1323439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lvl1pPr>
              <a:defRPr sz="8000"/>
            </a:lvl1pPr>
          </a:lstStyle>
          <a:p>
            <a:r>
              <a:rPr lang="zh-CN" altLang="en-US" dirty="0"/>
              <a:t>✈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图片 3" descr="图片 3"/>
          <p:cNvPicPr>
            <a:picLocks noChangeAspect="1"/>
          </p:cNvPicPr>
          <p:nvPr/>
        </p:nvPicPr>
        <p:blipFill>
          <a:blip r:embed="rId2"/>
          <a:srcRect l="61744" t="56247"/>
          <a:stretch>
            <a:fillRect/>
          </a:stretch>
        </p:blipFill>
        <p:spPr>
          <a:xfrm>
            <a:off x="1" y="0"/>
            <a:ext cx="951883" cy="10795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75" name="图文框 6"/>
          <p:cNvSpPr/>
          <p:nvPr/>
        </p:nvSpPr>
        <p:spPr>
          <a:xfrm>
            <a:off x="9418207" y="1434513"/>
            <a:ext cx="609601" cy="1739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10800" y="3784"/>
                </a:moveTo>
                <a:lnTo>
                  <a:pt x="10800" y="17816"/>
                </a:lnTo>
                <a:lnTo>
                  <a:pt x="10800" y="3784"/>
                </a:lnTo>
                <a:close/>
              </a:path>
            </a:pathLst>
          </a:custGeom>
          <a:solidFill>
            <a:srgbClr val="FCDBCD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276" name="图文框 10"/>
          <p:cNvSpPr/>
          <p:nvPr/>
        </p:nvSpPr>
        <p:spPr>
          <a:xfrm>
            <a:off x="5135219" y="1434513"/>
            <a:ext cx="609601" cy="1739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10800" y="3784"/>
                </a:moveTo>
                <a:lnTo>
                  <a:pt x="10800" y="17816"/>
                </a:lnTo>
                <a:lnTo>
                  <a:pt x="10800" y="3784"/>
                </a:lnTo>
                <a:close/>
              </a:path>
            </a:pathLst>
          </a:custGeom>
          <a:solidFill>
            <a:srgbClr val="FCDBCD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277" name="图文框 14"/>
          <p:cNvSpPr/>
          <p:nvPr/>
        </p:nvSpPr>
        <p:spPr>
          <a:xfrm>
            <a:off x="1084172" y="1434513"/>
            <a:ext cx="609601" cy="1739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10800" y="3784"/>
                </a:moveTo>
                <a:lnTo>
                  <a:pt x="10800" y="17816"/>
                </a:lnTo>
                <a:lnTo>
                  <a:pt x="10800" y="3784"/>
                </a:lnTo>
                <a:close/>
              </a:path>
            </a:pathLst>
          </a:custGeom>
          <a:solidFill>
            <a:srgbClr val="9ECFC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278" name="週日"/>
          <p:cNvSpPr txBox="1"/>
          <p:nvPr/>
        </p:nvSpPr>
        <p:spPr>
          <a:xfrm>
            <a:off x="981302" y="503552"/>
            <a:ext cx="815341" cy="449073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2800"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週日</a:t>
            </a:r>
          </a:p>
        </p:txBody>
      </p:sp>
      <p:sp>
        <p:nvSpPr>
          <p:cNvPr id="279" name="文本框 5"/>
          <p:cNvSpPr txBox="1"/>
          <p:nvPr/>
        </p:nvSpPr>
        <p:spPr>
          <a:xfrm>
            <a:off x="1197667" y="1660704"/>
            <a:ext cx="2419351" cy="1034798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just">
              <a:defRPr sz="2400"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t>同</a:t>
            </a:r>
          </a:p>
          <a:p>
            <a:pPr algn="just">
              <a:defRPr sz="2400"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t>學</a:t>
            </a:r>
          </a:p>
          <a:p>
            <a:pPr algn="just">
              <a:defRPr sz="2400"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t>會</a:t>
            </a:r>
          </a:p>
        </p:txBody>
      </p:sp>
      <p:sp>
        <p:nvSpPr>
          <p:cNvPr id="280" name="文本框 5"/>
          <p:cNvSpPr txBox="1"/>
          <p:nvPr/>
        </p:nvSpPr>
        <p:spPr>
          <a:xfrm>
            <a:off x="5207000" y="1945815"/>
            <a:ext cx="2419350" cy="71729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just">
              <a:defRPr sz="2400"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t>尬</a:t>
            </a:r>
          </a:p>
          <a:p>
            <a:pPr algn="just">
              <a:defRPr sz="2400"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t>聊</a:t>
            </a:r>
          </a:p>
        </p:txBody>
      </p:sp>
      <p:sp>
        <p:nvSpPr>
          <p:cNvPr id="281" name="農…"/>
          <p:cNvSpPr txBox="1"/>
          <p:nvPr/>
        </p:nvSpPr>
        <p:spPr>
          <a:xfrm>
            <a:off x="9525000" y="1787065"/>
            <a:ext cx="485140" cy="1034797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 algn="just">
              <a:defRPr sz="2400"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t>農</a:t>
            </a:r>
          </a:p>
          <a:p>
            <a:pPr algn="just">
              <a:defRPr sz="2400"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t>家</a:t>
            </a:r>
          </a:p>
          <a:p>
            <a:pPr algn="just">
              <a:defRPr sz="2400"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t>樂</a:t>
            </a:r>
          </a:p>
        </p:txBody>
      </p:sp>
      <p:pic>
        <p:nvPicPr>
          <p:cNvPr id="282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800" y="1554896"/>
            <a:ext cx="1961227" cy="196998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83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835" y="3350124"/>
            <a:ext cx="3022601" cy="33909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84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278" y="3656301"/>
            <a:ext cx="3420236" cy="233622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85" name="图像" descr="图像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7557" y="3870080"/>
            <a:ext cx="3098490" cy="190867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86" name="矩形 8"/>
          <p:cNvSpPr txBox="1"/>
          <p:nvPr/>
        </p:nvSpPr>
        <p:spPr>
          <a:xfrm>
            <a:off x="1917975" y="2015161"/>
            <a:ext cx="3432698" cy="32588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lnSpc>
                <a:spcPct val="120000"/>
              </a:lnSpc>
              <a:defRPr>
                <a:solidFill>
                  <a:srgbClr val="535353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tong xue hui</a:t>
            </a:r>
          </a:p>
        </p:txBody>
      </p:sp>
      <p:sp>
        <p:nvSpPr>
          <p:cNvPr id="287" name="矩形 8"/>
          <p:cNvSpPr txBox="1"/>
          <p:nvPr/>
        </p:nvSpPr>
        <p:spPr>
          <a:xfrm>
            <a:off x="6486630" y="1514366"/>
            <a:ext cx="3432698" cy="32588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lnSpc>
                <a:spcPct val="120000"/>
              </a:lnSpc>
              <a:defRPr>
                <a:solidFill>
                  <a:srgbClr val="535353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ga liao</a:t>
            </a:r>
          </a:p>
        </p:txBody>
      </p:sp>
      <p:sp>
        <p:nvSpPr>
          <p:cNvPr id="288" name="矩形 8"/>
          <p:cNvSpPr txBox="1"/>
          <p:nvPr/>
        </p:nvSpPr>
        <p:spPr>
          <a:xfrm>
            <a:off x="10237709" y="2141522"/>
            <a:ext cx="3432698" cy="32588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lnSpc>
                <a:spcPct val="120000"/>
              </a:lnSpc>
              <a:defRPr>
                <a:solidFill>
                  <a:srgbClr val="535353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nong jia le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图片 3" descr="图片 3"/>
          <p:cNvPicPr>
            <a:picLocks noChangeAspect="1"/>
          </p:cNvPicPr>
          <p:nvPr/>
        </p:nvPicPr>
        <p:blipFill>
          <a:blip r:embed="rId2"/>
          <a:srcRect l="61744" t="56247"/>
          <a:stretch>
            <a:fillRect/>
          </a:stretch>
        </p:blipFill>
        <p:spPr>
          <a:xfrm>
            <a:off x="0" y="0"/>
            <a:ext cx="951884" cy="10795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06" name="矩形 5"/>
          <p:cNvSpPr/>
          <p:nvPr/>
        </p:nvSpPr>
        <p:spPr>
          <a:xfrm>
            <a:off x="7934325" y="2353310"/>
            <a:ext cx="3270250" cy="297751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7" name="菱形 2"/>
          <p:cNvSpPr/>
          <p:nvPr/>
        </p:nvSpPr>
        <p:spPr>
          <a:xfrm>
            <a:off x="951882" y="2137011"/>
            <a:ext cx="977902" cy="977902"/>
          </a:xfrm>
          <a:prstGeom prst="diamond">
            <a:avLst/>
          </a:prstGeom>
          <a:solidFill>
            <a:srgbClr val="9ECFC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8" name="菱形 7"/>
          <p:cNvSpPr/>
          <p:nvPr/>
        </p:nvSpPr>
        <p:spPr>
          <a:xfrm>
            <a:off x="951882" y="4187371"/>
            <a:ext cx="977902" cy="977902"/>
          </a:xfrm>
          <a:prstGeom prst="diamond">
            <a:avLst/>
          </a:prstGeom>
          <a:solidFill>
            <a:srgbClr val="FCDBC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311" name="Group 209"/>
          <p:cNvGrpSpPr/>
          <p:nvPr/>
        </p:nvGrpSpPr>
        <p:grpSpPr>
          <a:xfrm>
            <a:off x="1261444" y="2446572"/>
            <a:ext cx="358778" cy="358780"/>
            <a:chOff x="0" y="0"/>
            <a:chExt cx="358777" cy="358778"/>
          </a:xfrm>
        </p:grpSpPr>
        <p:sp>
          <p:nvSpPr>
            <p:cNvPr id="309" name="Freeform 210"/>
            <p:cNvSpPr/>
            <p:nvPr/>
          </p:nvSpPr>
          <p:spPr>
            <a:xfrm>
              <a:off x="-1" y="-1"/>
              <a:ext cx="358778" cy="358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77" y="0"/>
                  </a:moveTo>
                  <a:cubicBezTo>
                    <a:pt x="2492" y="0"/>
                    <a:pt x="2492" y="0"/>
                    <a:pt x="2492" y="0"/>
                  </a:cubicBezTo>
                  <a:cubicBezTo>
                    <a:pt x="1130" y="0"/>
                    <a:pt x="0" y="1130"/>
                    <a:pt x="0" y="2492"/>
                  </a:cubicBezTo>
                  <a:cubicBezTo>
                    <a:pt x="0" y="7477"/>
                    <a:pt x="0" y="7477"/>
                    <a:pt x="0" y="7477"/>
                  </a:cubicBezTo>
                  <a:cubicBezTo>
                    <a:pt x="0" y="8839"/>
                    <a:pt x="1130" y="9969"/>
                    <a:pt x="2492" y="9969"/>
                  </a:cubicBezTo>
                  <a:cubicBezTo>
                    <a:pt x="7477" y="9969"/>
                    <a:pt x="7477" y="9969"/>
                    <a:pt x="7477" y="9969"/>
                  </a:cubicBezTo>
                  <a:cubicBezTo>
                    <a:pt x="8839" y="9969"/>
                    <a:pt x="9969" y="8839"/>
                    <a:pt x="9969" y="7477"/>
                  </a:cubicBezTo>
                  <a:cubicBezTo>
                    <a:pt x="9969" y="2492"/>
                    <a:pt x="9969" y="2492"/>
                    <a:pt x="9969" y="2492"/>
                  </a:cubicBezTo>
                  <a:cubicBezTo>
                    <a:pt x="9969" y="1130"/>
                    <a:pt x="8839" y="0"/>
                    <a:pt x="7477" y="0"/>
                  </a:cubicBezTo>
                  <a:close/>
                  <a:moveTo>
                    <a:pt x="8308" y="7477"/>
                  </a:moveTo>
                  <a:cubicBezTo>
                    <a:pt x="8308" y="7942"/>
                    <a:pt x="7942" y="8308"/>
                    <a:pt x="7477" y="8308"/>
                  </a:cubicBezTo>
                  <a:cubicBezTo>
                    <a:pt x="2492" y="8308"/>
                    <a:pt x="2492" y="8308"/>
                    <a:pt x="2492" y="8308"/>
                  </a:cubicBezTo>
                  <a:cubicBezTo>
                    <a:pt x="2027" y="8308"/>
                    <a:pt x="1662" y="7942"/>
                    <a:pt x="1662" y="7477"/>
                  </a:cubicBezTo>
                  <a:cubicBezTo>
                    <a:pt x="1662" y="2492"/>
                    <a:pt x="1662" y="2492"/>
                    <a:pt x="1662" y="2492"/>
                  </a:cubicBezTo>
                  <a:cubicBezTo>
                    <a:pt x="1662" y="2027"/>
                    <a:pt x="2027" y="1662"/>
                    <a:pt x="2492" y="1662"/>
                  </a:cubicBezTo>
                  <a:cubicBezTo>
                    <a:pt x="7477" y="1662"/>
                    <a:pt x="7477" y="1662"/>
                    <a:pt x="7477" y="1662"/>
                  </a:cubicBezTo>
                  <a:cubicBezTo>
                    <a:pt x="7942" y="1662"/>
                    <a:pt x="8308" y="2027"/>
                    <a:pt x="8308" y="2492"/>
                  </a:cubicBezTo>
                  <a:lnTo>
                    <a:pt x="8308" y="7477"/>
                  </a:lnTo>
                  <a:close/>
                  <a:moveTo>
                    <a:pt x="7477" y="11631"/>
                  </a:moveTo>
                  <a:cubicBezTo>
                    <a:pt x="2492" y="11631"/>
                    <a:pt x="2492" y="11631"/>
                    <a:pt x="2492" y="11631"/>
                  </a:cubicBezTo>
                  <a:cubicBezTo>
                    <a:pt x="1130" y="11631"/>
                    <a:pt x="0" y="12761"/>
                    <a:pt x="0" y="14123"/>
                  </a:cubicBezTo>
                  <a:cubicBezTo>
                    <a:pt x="0" y="19108"/>
                    <a:pt x="0" y="19108"/>
                    <a:pt x="0" y="19108"/>
                  </a:cubicBezTo>
                  <a:cubicBezTo>
                    <a:pt x="0" y="20470"/>
                    <a:pt x="1130" y="21600"/>
                    <a:pt x="2492" y="21600"/>
                  </a:cubicBezTo>
                  <a:cubicBezTo>
                    <a:pt x="7477" y="21600"/>
                    <a:pt x="7477" y="21600"/>
                    <a:pt x="7477" y="21600"/>
                  </a:cubicBezTo>
                  <a:cubicBezTo>
                    <a:pt x="8839" y="21600"/>
                    <a:pt x="9969" y="20470"/>
                    <a:pt x="9969" y="19108"/>
                  </a:cubicBezTo>
                  <a:cubicBezTo>
                    <a:pt x="9969" y="14123"/>
                    <a:pt x="9969" y="14123"/>
                    <a:pt x="9969" y="14123"/>
                  </a:cubicBezTo>
                  <a:cubicBezTo>
                    <a:pt x="9969" y="12761"/>
                    <a:pt x="8839" y="11631"/>
                    <a:pt x="7477" y="11631"/>
                  </a:cubicBezTo>
                  <a:close/>
                  <a:moveTo>
                    <a:pt x="8308" y="19108"/>
                  </a:moveTo>
                  <a:cubicBezTo>
                    <a:pt x="8308" y="19573"/>
                    <a:pt x="7942" y="19938"/>
                    <a:pt x="7477" y="19938"/>
                  </a:cubicBezTo>
                  <a:cubicBezTo>
                    <a:pt x="2492" y="19938"/>
                    <a:pt x="2492" y="19938"/>
                    <a:pt x="2492" y="19938"/>
                  </a:cubicBezTo>
                  <a:cubicBezTo>
                    <a:pt x="2027" y="19938"/>
                    <a:pt x="1662" y="19573"/>
                    <a:pt x="1662" y="19108"/>
                  </a:cubicBezTo>
                  <a:cubicBezTo>
                    <a:pt x="1662" y="14123"/>
                    <a:pt x="1662" y="14123"/>
                    <a:pt x="1662" y="14123"/>
                  </a:cubicBezTo>
                  <a:cubicBezTo>
                    <a:pt x="1662" y="13658"/>
                    <a:pt x="2027" y="13292"/>
                    <a:pt x="2492" y="13292"/>
                  </a:cubicBezTo>
                  <a:cubicBezTo>
                    <a:pt x="7477" y="13292"/>
                    <a:pt x="7477" y="13292"/>
                    <a:pt x="7477" y="13292"/>
                  </a:cubicBezTo>
                  <a:cubicBezTo>
                    <a:pt x="7942" y="13292"/>
                    <a:pt x="8308" y="13658"/>
                    <a:pt x="8308" y="14123"/>
                  </a:cubicBezTo>
                  <a:lnTo>
                    <a:pt x="8308" y="19108"/>
                  </a:lnTo>
                  <a:close/>
                  <a:moveTo>
                    <a:pt x="19108" y="11631"/>
                  </a:moveTo>
                  <a:cubicBezTo>
                    <a:pt x="14123" y="11631"/>
                    <a:pt x="14123" y="11631"/>
                    <a:pt x="14123" y="11631"/>
                  </a:cubicBezTo>
                  <a:cubicBezTo>
                    <a:pt x="12761" y="11631"/>
                    <a:pt x="11631" y="12761"/>
                    <a:pt x="11631" y="14123"/>
                  </a:cubicBezTo>
                  <a:cubicBezTo>
                    <a:pt x="11631" y="19108"/>
                    <a:pt x="11631" y="19108"/>
                    <a:pt x="11631" y="19108"/>
                  </a:cubicBezTo>
                  <a:cubicBezTo>
                    <a:pt x="11631" y="20470"/>
                    <a:pt x="12761" y="21600"/>
                    <a:pt x="14123" y="21600"/>
                  </a:cubicBezTo>
                  <a:cubicBezTo>
                    <a:pt x="19108" y="21600"/>
                    <a:pt x="19108" y="21600"/>
                    <a:pt x="19108" y="21600"/>
                  </a:cubicBezTo>
                  <a:cubicBezTo>
                    <a:pt x="20470" y="21600"/>
                    <a:pt x="21600" y="20470"/>
                    <a:pt x="21600" y="19108"/>
                  </a:cubicBezTo>
                  <a:cubicBezTo>
                    <a:pt x="21600" y="14123"/>
                    <a:pt x="21600" y="14123"/>
                    <a:pt x="21600" y="14123"/>
                  </a:cubicBezTo>
                  <a:cubicBezTo>
                    <a:pt x="21600" y="12761"/>
                    <a:pt x="20470" y="11631"/>
                    <a:pt x="19108" y="11631"/>
                  </a:cubicBezTo>
                  <a:close/>
                  <a:moveTo>
                    <a:pt x="19938" y="19108"/>
                  </a:moveTo>
                  <a:cubicBezTo>
                    <a:pt x="19938" y="19573"/>
                    <a:pt x="19573" y="19938"/>
                    <a:pt x="19108" y="19938"/>
                  </a:cubicBezTo>
                  <a:cubicBezTo>
                    <a:pt x="14123" y="19938"/>
                    <a:pt x="14123" y="19938"/>
                    <a:pt x="14123" y="19938"/>
                  </a:cubicBezTo>
                  <a:cubicBezTo>
                    <a:pt x="13658" y="19938"/>
                    <a:pt x="13292" y="19573"/>
                    <a:pt x="13292" y="19108"/>
                  </a:cubicBezTo>
                  <a:cubicBezTo>
                    <a:pt x="13292" y="14123"/>
                    <a:pt x="13292" y="14123"/>
                    <a:pt x="13292" y="14123"/>
                  </a:cubicBezTo>
                  <a:cubicBezTo>
                    <a:pt x="13292" y="13658"/>
                    <a:pt x="13658" y="13292"/>
                    <a:pt x="14123" y="13292"/>
                  </a:cubicBezTo>
                  <a:cubicBezTo>
                    <a:pt x="19108" y="13292"/>
                    <a:pt x="19108" y="13292"/>
                    <a:pt x="19108" y="13292"/>
                  </a:cubicBezTo>
                  <a:cubicBezTo>
                    <a:pt x="19573" y="13292"/>
                    <a:pt x="19938" y="13658"/>
                    <a:pt x="19938" y="14123"/>
                  </a:cubicBezTo>
                  <a:lnTo>
                    <a:pt x="19938" y="1910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10" name="Oval 211"/>
            <p:cNvSpPr/>
            <p:nvPr/>
          </p:nvSpPr>
          <p:spPr>
            <a:xfrm>
              <a:off x="193675" y="0"/>
              <a:ext cx="165101" cy="16669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15" name="Group 20"/>
          <p:cNvGrpSpPr/>
          <p:nvPr/>
        </p:nvGrpSpPr>
        <p:grpSpPr>
          <a:xfrm>
            <a:off x="1260651" y="4455659"/>
            <a:ext cx="360367" cy="387353"/>
            <a:chOff x="-1" y="0"/>
            <a:chExt cx="360365" cy="387352"/>
          </a:xfrm>
        </p:grpSpPr>
        <p:sp>
          <p:nvSpPr>
            <p:cNvPr id="312" name="Freeform 21"/>
            <p:cNvSpPr/>
            <p:nvPr/>
          </p:nvSpPr>
          <p:spPr>
            <a:xfrm>
              <a:off x="-2" y="55562"/>
              <a:ext cx="304804" cy="331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65" y="0"/>
                  </a:moveTo>
                  <a:cubicBezTo>
                    <a:pt x="2474" y="0"/>
                    <a:pt x="2474" y="0"/>
                    <a:pt x="2474" y="0"/>
                  </a:cubicBezTo>
                  <a:cubicBezTo>
                    <a:pt x="1100" y="0"/>
                    <a:pt x="0" y="1008"/>
                    <a:pt x="0" y="2232"/>
                  </a:cubicBezTo>
                  <a:cubicBezTo>
                    <a:pt x="0" y="19332"/>
                    <a:pt x="0" y="19332"/>
                    <a:pt x="0" y="19332"/>
                  </a:cubicBezTo>
                  <a:cubicBezTo>
                    <a:pt x="0" y="20592"/>
                    <a:pt x="1100" y="21600"/>
                    <a:pt x="2474" y="21600"/>
                  </a:cubicBezTo>
                  <a:cubicBezTo>
                    <a:pt x="19165" y="21600"/>
                    <a:pt x="19165" y="21600"/>
                    <a:pt x="19165" y="21600"/>
                  </a:cubicBezTo>
                  <a:cubicBezTo>
                    <a:pt x="20500" y="21600"/>
                    <a:pt x="21600" y="20592"/>
                    <a:pt x="21600" y="19332"/>
                  </a:cubicBezTo>
                  <a:cubicBezTo>
                    <a:pt x="21600" y="2232"/>
                    <a:pt x="21600" y="2232"/>
                    <a:pt x="21600" y="2232"/>
                  </a:cubicBezTo>
                  <a:cubicBezTo>
                    <a:pt x="21600" y="1008"/>
                    <a:pt x="20500" y="0"/>
                    <a:pt x="19165" y="0"/>
                  </a:cubicBezTo>
                  <a:close/>
                  <a:moveTo>
                    <a:pt x="19636" y="19332"/>
                  </a:moveTo>
                  <a:cubicBezTo>
                    <a:pt x="19636" y="19584"/>
                    <a:pt x="19401" y="19800"/>
                    <a:pt x="19165" y="19800"/>
                  </a:cubicBezTo>
                  <a:cubicBezTo>
                    <a:pt x="2474" y="19800"/>
                    <a:pt x="2474" y="19800"/>
                    <a:pt x="2474" y="19800"/>
                  </a:cubicBezTo>
                  <a:cubicBezTo>
                    <a:pt x="2199" y="19800"/>
                    <a:pt x="1964" y="19584"/>
                    <a:pt x="1964" y="19332"/>
                  </a:cubicBezTo>
                  <a:cubicBezTo>
                    <a:pt x="1964" y="2232"/>
                    <a:pt x="1964" y="2232"/>
                    <a:pt x="1964" y="2232"/>
                  </a:cubicBezTo>
                  <a:cubicBezTo>
                    <a:pt x="1964" y="2016"/>
                    <a:pt x="2199" y="1800"/>
                    <a:pt x="2474" y="1800"/>
                  </a:cubicBezTo>
                  <a:cubicBezTo>
                    <a:pt x="19165" y="1800"/>
                    <a:pt x="19165" y="1800"/>
                    <a:pt x="19165" y="1800"/>
                  </a:cubicBezTo>
                  <a:cubicBezTo>
                    <a:pt x="19401" y="1800"/>
                    <a:pt x="19636" y="2016"/>
                    <a:pt x="19636" y="2232"/>
                  </a:cubicBezTo>
                  <a:lnTo>
                    <a:pt x="19636" y="19332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13" name="Freeform 22"/>
            <p:cNvSpPr/>
            <p:nvPr/>
          </p:nvSpPr>
          <p:spPr>
            <a:xfrm>
              <a:off x="76200" y="-1"/>
              <a:ext cx="284165" cy="311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84" y="0"/>
                  </a:moveTo>
                  <a:cubicBezTo>
                    <a:pt x="1055" y="0"/>
                    <a:pt x="1055" y="0"/>
                    <a:pt x="1055" y="0"/>
                  </a:cubicBezTo>
                  <a:cubicBezTo>
                    <a:pt x="464" y="0"/>
                    <a:pt x="0" y="423"/>
                    <a:pt x="0" y="961"/>
                  </a:cubicBezTo>
                  <a:cubicBezTo>
                    <a:pt x="0" y="1499"/>
                    <a:pt x="464" y="1922"/>
                    <a:pt x="1055" y="1922"/>
                  </a:cubicBezTo>
                  <a:cubicBezTo>
                    <a:pt x="18984" y="1922"/>
                    <a:pt x="18984" y="1922"/>
                    <a:pt x="18984" y="1922"/>
                  </a:cubicBezTo>
                  <a:cubicBezTo>
                    <a:pt x="19237" y="1922"/>
                    <a:pt x="19491" y="2152"/>
                    <a:pt x="19491" y="2383"/>
                  </a:cubicBezTo>
                  <a:cubicBezTo>
                    <a:pt x="19491" y="20639"/>
                    <a:pt x="19491" y="20639"/>
                    <a:pt x="19491" y="20639"/>
                  </a:cubicBezTo>
                  <a:cubicBezTo>
                    <a:pt x="19491" y="21177"/>
                    <a:pt x="19955" y="21600"/>
                    <a:pt x="20545" y="21600"/>
                  </a:cubicBezTo>
                  <a:cubicBezTo>
                    <a:pt x="21136" y="21600"/>
                    <a:pt x="21600" y="21177"/>
                    <a:pt x="21600" y="20639"/>
                  </a:cubicBezTo>
                  <a:cubicBezTo>
                    <a:pt x="21600" y="2383"/>
                    <a:pt x="21600" y="2383"/>
                    <a:pt x="21600" y="2383"/>
                  </a:cubicBezTo>
                  <a:cubicBezTo>
                    <a:pt x="21600" y="1076"/>
                    <a:pt x="20419" y="0"/>
                    <a:pt x="189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14" name="Freeform 23"/>
            <p:cNvSpPr/>
            <p:nvPr/>
          </p:nvSpPr>
          <p:spPr>
            <a:xfrm>
              <a:off x="69850" y="128587"/>
              <a:ext cx="165102" cy="16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00" y="0"/>
                  </a:moveTo>
                  <a:cubicBezTo>
                    <a:pt x="1800" y="0"/>
                    <a:pt x="1800" y="0"/>
                    <a:pt x="1800" y="0"/>
                  </a:cubicBezTo>
                  <a:cubicBezTo>
                    <a:pt x="792" y="0"/>
                    <a:pt x="0" y="795"/>
                    <a:pt x="0" y="1806"/>
                  </a:cubicBezTo>
                  <a:cubicBezTo>
                    <a:pt x="0" y="2817"/>
                    <a:pt x="792" y="3612"/>
                    <a:pt x="1800" y="3612"/>
                  </a:cubicBezTo>
                  <a:cubicBezTo>
                    <a:pt x="19800" y="3612"/>
                    <a:pt x="19800" y="3612"/>
                    <a:pt x="19800" y="3612"/>
                  </a:cubicBezTo>
                  <a:cubicBezTo>
                    <a:pt x="20808" y="3612"/>
                    <a:pt x="21600" y="2817"/>
                    <a:pt x="21600" y="1806"/>
                  </a:cubicBezTo>
                  <a:cubicBezTo>
                    <a:pt x="21600" y="795"/>
                    <a:pt x="20808" y="0"/>
                    <a:pt x="19800" y="0"/>
                  </a:cubicBezTo>
                  <a:close/>
                  <a:moveTo>
                    <a:pt x="19800" y="9030"/>
                  </a:moveTo>
                  <a:cubicBezTo>
                    <a:pt x="1800" y="9030"/>
                    <a:pt x="1800" y="9030"/>
                    <a:pt x="1800" y="9030"/>
                  </a:cubicBezTo>
                  <a:cubicBezTo>
                    <a:pt x="792" y="9030"/>
                    <a:pt x="0" y="9825"/>
                    <a:pt x="0" y="10836"/>
                  </a:cubicBezTo>
                  <a:cubicBezTo>
                    <a:pt x="0" y="11847"/>
                    <a:pt x="792" y="12642"/>
                    <a:pt x="1800" y="12642"/>
                  </a:cubicBezTo>
                  <a:cubicBezTo>
                    <a:pt x="19800" y="12642"/>
                    <a:pt x="19800" y="12642"/>
                    <a:pt x="19800" y="12642"/>
                  </a:cubicBezTo>
                  <a:cubicBezTo>
                    <a:pt x="20808" y="12642"/>
                    <a:pt x="21600" y="11847"/>
                    <a:pt x="21600" y="10836"/>
                  </a:cubicBezTo>
                  <a:cubicBezTo>
                    <a:pt x="21600" y="9825"/>
                    <a:pt x="20808" y="9030"/>
                    <a:pt x="19800" y="9030"/>
                  </a:cubicBezTo>
                  <a:close/>
                  <a:moveTo>
                    <a:pt x="12600" y="17988"/>
                  </a:moveTo>
                  <a:cubicBezTo>
                    <a:pt x="1800" y="17988"/>
                    <a:pt x="1800" y="17988"/>
                    <a:pt x="1800" y="17988"/>
                  </a:cubicBezTo>
                  <a:cubicBezTo>
                    <a:pt x="792" y="17988"/>
                    <a:pt x="0" y="18783"/>
                    <a:pt x="0" y="19794"/>
                  </a:cubicBezTo>
                  <a:cubicBezTo>
                    <a:pt x="0" y="20805"/>
                    <a:pt x="792" y="21600"/>
                    <a:pt x="1800" y="21600"/>
                  </a:cubicBezTo>
                  <a:cubicBezTo>
                    <a:pt x="12600" y="21600"/>
                    <a:pt x="12600" y="21600"/>
                    <a:pt x="12600" y="21600"/>
                  </a:cubicBezTo>
                  <a:cubicBezTo>
                    <a:pt x="13608" y="21600"/>
                    <a:pt x="14400" y="20805"/>
                    <a:pt x="14400" y="19794"/>
                  </a:cubicBezTo>
                  <a:cubicBezTo>
                    <a:pt x="14400" y="18783"/>
                    <a:pt x="13608" y="17988"/>
                    <a:pt x="12600" y="1798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16" name="文本框 15"/>
          <p:cNvSpPr txBox="1"/>
          <p:nvPr/>
        </p:nvSpPr>
        <p:spPr>
          <a:xfrm>
            <a:off x="2206985" y="1945242"/>
            <a:ext cx="3566796" cy="1361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just">
              <a:defRPr sz="360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defRPr>
            </a:lvl1pPr>
          </a:lstStyle>
          <a:p>
            <a:pPr>
              <a:defRPr b="1">
                <a:latin typeface="文悦古体仿宋 (非商业用途)"/>
                <a:ea typeface="文悦古体仿宋 (非商业用途)"/>
                <a:cs typeface="文悦古体仿宋 (非商业用途)"/>
                <a:sym typeface="文悦古体仿宋 (非商业用途)"/>
              </a:defRPr>
            </a:pPr>
            <a:r>
              <a:rPr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情景對話：和友人談自己的一天</a:t>
            </a:r>
          </a:p>
        </p:txBody>
      </p:sp>
      <p:sp>
        <p:nvSpPr>
          <p:cNvPr id="317" name="矩形 18"/>
          <p:cNvSpPr txBox="1"/>
          <p:nvPr/>
        </p:nvSpPr>
        <p:spPr>
          <a:xfrm>
            <a:off x="2283459" y="4150995"/>
            <a:ext cx="5296537" cy="1799463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lnSpc>
                <a:spcPct val="130000"/>
              </a:lnSpc>
              <a:defRPr sz="2800">
                <a:solidFill>
                  <a:srgbClr val="D9D9D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defRPr>
            </a:lvl1pPr>
          </a:lstStyle>
          <a:p>
            <a:pPr>
              <a:defRPr>
                <a:latin typeface="FuturaPT-Book"/>
                <a:ea typeface="FuturaPT-Book"/>
                <a:cs typeface="FuturaPT-Book"/>
                <a:sym typeface="FuturaPT-Book"/>
              </a:defRPr>
            </a:pPr>
            <a:r>
              <a:rPr sz="32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假設一天結束後，你在路上碰見一位熟人，那麼，你們會如何分享自己的一天呢？</a:t>
            </a:r>
          </a:p>
          <a:p>
            <a:pPr>
              <a:defRPr>
                <a:latin typeface="FuturaPT-Book"/>
                <a:ea typeface="FuturaPT-Book"/>
                <a:cs typeface="FuturaPT-Book"/>
                <a:sym typeface="FuturaPT-Book"/>
              </a:defRPr>
            </a:pPr>
            <a:r>
              <a:rPr lang="zh-CN" sz="32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先由兩位志願者示範表演，每組再派兩位學員用普通話來</a:t>
            </a:r>
            <a:r>
              <a:rPr lang="zh-CN" altLang="en-US" sz="32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演示这位青年</a:t>
            </a:r>
            <a:r>
              <a:rPr lang="zh-CN" sz="32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的一天。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图文框 5"/>
          <p:cNvSpPr/>
          <p:nvPr/>
        </p:nvSpPr>
        <p:spPr>
          <a:xfrm>
            <a:off x="731838" y="1714407"/>
            <a:ext cx="10728327" cy="37847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3810" y="10800"/>
                </a:moveTo>
                <a:lnTo>
                  <a:pt x="17790" y="10800"/>
                </a:lnTo>
                <a:close/>
              </a:path>
            </a:pathLst>
          </a:custGeom>
          <a:gradFill>
            <a:gsLst>
              <a:gs pos="50000">
                <a:srgbClr val="FCDBCD"/>
              </a:gs>
              <a:gs pos="100000">
                <a:srgbClr val="9ECFC2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/>
            <a:endParaRPr/>
          </a:p>
        </p:txBody>
      </p:sp>
      <p:sp>
        <p:nvSpPr>
          <p:cNvPr id="291" name="椭圆 2"/>
          <p:cNvSpPr/>
          <p:nvPr/>
        </p:nvSpPr>
        <p:spPr>
          <a:xfrm>
            <a:off x="4242882" y="1714407"/>
            <a:ext cx="3784785" cy="3784786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92" name="图片 3" descr="图片 3"/>
          <p:cNvPicPr>
            <a:picLocks noChangeAspect="1"/>
          </p:cNvPicPr>
          <p:nvPr/>
        </p:nvPicPr>
        <p:blipFill>
          <a:blip r:embed="rId2"/>
          <a:srcRect l="61744" t="56247"/>
          <a:stretch>
            <a:fillRect/>
          </a:stretch>
        </p:blipFill>
        <p:spPr>
          <a:xfrm>
            <a:off x="0" y="0"/>
            <a:ext cx="951884" cy="10795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93" name="文本框 8"/>
          <p:cNvSpPr txBox="1"/>
          <p:nvPr/>
        </p:nvSpPr>
        <p:spPr>
          <a:xfrm>
            <a:off x="951864" y="1855470"/>
            <a:ext cx="2280922" cy="599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defRPr>
            </a:lvl1pPr>
          </a:lstStyle>
          <a:p>
            <a:pPr>
              <a:defRPr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遛彎兒</a:t>
            </a:r>
          </a:p>
        </p:txBody>
      </p:sp>
      <p:sp>
        <p:nvSpPr>
          <p:cNvPr id="294" name="文本框 11"/>
          <p:cNvSpPr txBox="1"/>
          <p:nvPr/>
        </p:nvSpPr>
        <p:spPr>
          <a:xfrm>
            <a:off x="2448703" y="685079"/>
            <a:ext cx="7639719" cy="599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r">
              <a:defRPr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defRPr>
            </a:lvl1pPr>
          </a:lstStyle>
          <a:p>
            <a:pPr>
              <a:defRPr b="1">
                <a:latin typeface="文悦古体仿宋 (非商业用途)"/>
                <a:ea typeface="文悦古体仿宋 (非商业用途)"/>
                <a:cs typeface="文悦古体仿宋 (非商业用途)"/>
                <a:sym typeface="文悦古体仿宋 (非商业用途)"/>
              </a:defRPr>
            </a:pPr>
            <a:r>
              <a:rPr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請用普通話念出出現的詞語，並且簡單解釋。</a:t>
            </a:r>
          </a:p>
        </p:txBody>
      </p:sp>
      <p:pic>
        <p:nvPicPr>
          <p:cNvPr id="295" name="图片 1" descr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135" y="2010159"/>
            <a:ext cx="3220275" cy="319328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96" name="矩形 15"/>
          <p:cNvSpPr txBox="1"/>
          <p:nvPr/>
        </p:nvSpPr>
        <p:spPr>
          <a:xfrm>
            <a:off x="5455284" y="3341370"/>
            <a:ext cx="1880871" cy="5105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just">
              <a:lnSpc>
                <a:spcPct val="120000"/>
              </a:lnSpc>
              <a:defRPr sz="240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defRPr>
            </a:lvl1pPr>
          </a:lstStyle>
          <a:p>
            <a:pPr>
              <a:defRPr b="1">
                <a:latin typeface="文悦古体仿宋 (非商业用途)"/>
                <a:ea typeface="文悦古体仿宋 (非商业用途)"/>
                <a:cs typeface="文悦古体仿宋 (非商业用途)"/>
                <a:sym typeface="文悦古体仿宋 (非商业用途)"/>
              </a:defRPr>
            </a:pPr>
            <a:r>
              <a:rPr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搶答環節</a:t>
            </a:r>
          </a:p>
        </p:txBody>
      </p:sp>
      <p:sp>
        <p:nvSpPr>
          <p:cNvPr id="297" name="文本框 8"/>
          <p:cNvSpPr txBox="1"/>
          <p:nvPr/>
        </p:nvSpPr>
        <p:spPr>
          <a:xfrm>
            <a:off x="951864" y="2823210"/>
            <a:ext cx="2280922" cy="599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defRPr>
            </a:lvl1pPr>
          </a:lstStyle>
          <a:p>
            <a:pPr>
              <a:defRPr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吸霾</a:t>
            </a:r>
          </a:p>
        </p:txBody>
      </p:sp>
      <p:sp>
        <p:nvSpPr>
          <p:cNvPr id="298" name="文本框 8"/>
          <p:cNvSpPr txBox="1"/>
          <p:nvPr/>
        </p:nvSpPr>
        <p:spPr>
          <a:xfrm>
            <a:off x="951864" y="3713479"/>
            <a:ext cx="2280922" cy="599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defRPr>
            </a:lvl1pPr>
          </a:lstStyle>
          <a:p>
            <a:pPr>
              <a:defRPr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網紅店</a:t>
            </a:r>
          </a:p>
        </p:txBody>
      </p:sp>
      <p:sp>
        <p:nvSpPr>
          <p:cNvPr id="299" name="文本框 8"/>
          <p:cNvSpPr txBox="1"/>
          <p:nvPr/>
        </p:nvSpPr>
        <p:spPr>
          <a:xfrm>
            <a:off x="951864" y="4685665"/>
            <a:ext cx="2280922" cy="599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defRPr>
            </a:lvl1pPr>
          </a:lstStyle>
          <a:p>
            <a:pPr>
              <a:defRPr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擼串兒</a:t>
            </a:r>
          </a:p>
        </p:txBody>
      </p:sp>
      <p:sp>
        <p:nvSpPr>
          <p:cNvPr id="300" name="文本框 8"/>
          <p:cNvSpPr txBox="1"/>
          <p:nvPr/>
        </p:nvSpPr>
        <p:spPr>
          <a:xfrm>
            <a:off x="8672830" y="1855470"/>
            <a:ext cx="2280921" cy="599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defRPr>
            </a:lvl1pPr>
          </a:lstStyle>
          <a:p>
            <a:pPr>
              <a:defRPr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打了雞血</a:t>
            </a:r>
          </a:p>
        </p:txBody>
      </p:sp>
      <p:sp>
        <p:nvSpPr>
          <p:cNvPr id="301" name="文本框 8"/>
          <p:cNvSpPr txBox="1"/>
          <p:nvPr/>
        </p:nvSpPr>
        <p:spPr>
          <a:xfrm>
            <a:off x="8672830" y="2823210"/>
            <a:ext cx="2280921" cy="599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defRPr>
            </a:lvl1pPr>
          </a:lstStyle>
          <a:p>
            <a:pPr>
              <a:defRPr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葛優癱</a:t>
            </a:r>
          </a:p>
        </p:txBody>
      </p:sp>
      <p:sp>
        <p:nvSpPr>
          <p:cNvPr id="302" name="文本框 8"/>
          <p:cNvSpPr txBox="1"/>
          <p:nvPr/>
        </p:nvSpPr>
        <p:spPr>
          <a:xfrm>
            <a:off x="8672830" y="3713479"/>
            <a:ext cx="2280921" cy="599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defRPr>
            </a:lvl1pPr>
          </a:lstStyle>
          <a:p>
            <a:pPr>
              <a:defRPr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尬聊</a:t>
            </a:r>
          </a:p>
        </p:txBody>
      </p:sp>
      <p:sp>
        <p:nvSpPr>
          <p:cNvPr id="303" name="文本框 8"/>
          <p:cNvSpPr txBox="1"/>
          <p:nvPr/>
        </p:nvSpPr>
        <p:spPr>
          <a:xfrm>
            <a:off x="8672830" y="4685665"/>
            <a:ext cx="2280921" cy="599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defRPr>
            </a:lvl1pPr>
          </a:lstStyle>
          <a:p>
            <a:pPr>
              <a:defRPr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朋克養生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图片 3" descr="图片 3"/>
          <p:cNvPicPr>
            <a:picLocks noChangeAspect="1"/>
          </p:cNvPicPr>
          <p:nvPr/>
        </p:nvPicPr>
        <p:blipFill>
          <a:blip r:embed="rId2"/>
          <a:srcRect l="61744" t="56247"/>
          <a:stretch>
            <a:fillRect/>
          </a:stretch>
        </p:blipFill>
        <p:spPr>
          <a:xfrm>
            <a:off x="0" y="0"/>
            <a:ext cx="951884" cy="10795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20" name="矩形 5"/>
          <p:cNvSpPr/>
          <p:nvPr/>
        </p:nvSpPr>
        <p:spPr>
          <a:xfrm>
            <a:off x="5115011" y="1683580"/>
            <a:ext cx="6345155" cy="2859391"/>
          </a:xfrm>
          <a:prstGeom prst="rect">
            <a:avLst/>
          </a:prstGeom>
          <a:solidFill>
            <a:srgbClr val="FCDBC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1" name="矩形 6"/>
          <p:cNvSpPr/>
          <p:nvPr/>
        </p:nvSpPr>
        <p:spPr>
          <a:xfrm>
            <a:off x="731838" y="1683580"/>
            <a:ext cx="4383174" cy="285939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2" name="文本框 7"/>
          <p:cNvSpPr txBox="1"/>
          <p:nvPr/>
        </p:nvSpPr>
        <p:spPr>
          <a:xfrm>
            <a:off x="5956884" y="2528501"/>
            <a:ext cx="1663701" cy="6629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320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defRPr>
            </a:lvl1pPr>
          </a:lstStyle>
          <a:p>
            <a:pPr>
              <a:defRPr>
                <a:latin typeface="FuturaPT-Book"/>
                <a:ea typeface="FuturaPT-Book"/>
                <a:cs typeface="FuturaPT-Book"/>
                <a:sym typeface="FuturaPT-Book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連連看</a:t>
            </a:r>
          </a:p>
        </p:txBody>
      </p:sp>
      <p:sp>
        <p:nvSpPr>
          <p:cNvPr id="323" name="文本框 8"/>
          <p:cNvSpPr txBox="1"/>
          <p:nvPr/>
        </p:nvSpPr>
        <p:spPr>
          <a:xfrm>
            <a:off x="5956884" y="3168838"/>
            <a:ext cx="4513944" cy="90931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lnSpc>
                <a:spcPct val="130000"/>
              </a:lnSpc>
              <a:defRPr sz="2000">
                <a:solidFill>
                  <a:srgbClr val="000000">
                    <a:alpha val="70000"/>
                  </a:srgbClr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志願者發給每組一張卡片，請將卡片上打亂的每一欄字連結重組成正確的詞語。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矩形 8"/>
          <p:cNvSpPr/>
          <p:nvPr/>
        </p:nvSpPr>
        <p:spPr>
          <a:xfrm>
            <a:off x="408106" y="-322589"/>
            <a:ext cx="13580998" cy="83426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63500" dist="63500" dir="2700000" rotWithShape="0">
              <a:srgbClr val="000000">
                <a:alpha val="1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26" name="图片 5" descr="图片 5"/>
          <p:cNvPicPr>
            <a:picLocks noChangeAspect="1"/>
          </p:cNvPicPr>
          <p:nvPr/>
        </p:nvPicPr>
        <p:blipFill>
          <a:blip r:embed="rId2"/>
          <a:srcRect r="45024"/>
          <a:stretch>
            <a:fillRect/>
          </a:stretch>
        </p:blipFill>
        <p:spPr>
          <a:xfrm rot="17100000">
            <a:off x="4719159" y="-1476016"/>
            <a:ext cx="2262982" cy="4081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9748"/>
                </a:lnTo>
                <a:lnTo>
                  <a:pt x="894" y="21600"/>
                </a:lnTo>
                <a:lnTo>
                  <a:pt x="21600" y="21600"/>
                </a:lnTo>
                <a:lnTo>
                  <a:pt x="11164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  <a:headEnd/>
            <a:tailEnd/>
          </a:ln>
        </p:spPr>
      </p:pic>
      <p:sp>
        <p:nvSpPr>
          <p:cNvPr id="327" name="文本框 6"/>
          <p:cNvSpPr txBox="1"/>
          <p:nvPr/>
        </p:nvSpPr>
        <p:spPr>
          <a:xfrm>
            <a:off x="3065072" y="3014334"/>
            <a:ext cx="8427086" cy="830993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 algn="just">
              <a:defRPr sz="4800">
                <a:latin typeface="文悦古体仿宋 (非商业用途)"/>
                <a:ea typeface="文悦古体仿宋 (非商业用途)"/>
                <a:cs typeface="文悦古体仿宋 (非商业用途)"/>
                <a:sym typeface="文悦古体仿宋 (非商业用途)"/>
              </a:defRPr>
            </a:pP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每小組派代表念出答案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图片 3" descr="图片 3"/>
          <p:cNvPicPr>
            <a:picLocks noChangeAspect="1"/>
          </p:cNvPicPr>
          <p:nvPr/>
        </p:nvPicPr>
        <p:blipFill>
          <a:blip r:embed="rId2"/>
          <a:srcRect l="61744" t="56247"/>
          <a:stretch>
            <a:fillRect/>
          </a:stretch>
        </p:blipFill>
        <p:spPr>
          <a:xfrm>
            <a:off x="0" y="0"/>
            <a:ext cx="951884" cy="10795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30" name="任意多边形 5"/>
          <p:cNvSpPr/>
          <p:nvPr/>
        </p:nvSpPr>
        <p:spPr>
          <a:xfrm rot="16200000">
            <a:off x="4367970" y="3528788"/>
            <a:ext cx="2528304" cy="8442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858"/>
                </a:moveTo>
                <a:lnTo>
                  <a:pt x="3753" y="16858"/>
                </a:lnTo>
                <a:lnTo>
                  <a:pt x="3753" y="21600"/>
                </a:lnTo>
                <a:lnTo>
                  <a:pt x="0" y="10800"/>
                </a:lnTo>
                <a:lnTo>
                  <a:pt x="3753" y="0"/>
                </a:lnTo>
                <a:lnTo>
                  <a:pt x="3753" y="4741"/>
                </a:lnTo>
                <a:lnTo>
                  <a:pt x="17390" y="4741"/>
                </a:lnTo>
                <a:close/>
              </a:path>
            </a:pathLst>
          </a:custGeom>
          <a:solidFill>
            <a:srgbClr val="9ECFC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1" name="任意多边形 6"/>
          <p:cNvSpPr/>
          <p:nvPr/>
        </p:nvSpPr>
        <p:spPr>
          <a:xfrm rot="5400000" flipH="1">
            <a:off x="5373662" y="3528788"/>
            <a:ext cx="2528304" cy="8442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858"/>
                </a:moveTo>
                <a:lnTo>
                  <a:pt x="3753" y="16858"/>
                </a:lnTo>
                <a:lnTo>
                  <a:pt x="3753" y="21600"/>
                </a:lnTo>
                <a:lnTo>
                  <a:pt x="0" y="10800"/>
                </a:lnTo>
                <a:lnTo>
                  <a:pt x="3753" y="0"/>
                </a:lnTo>
                <a:lnTo>
                  <a:pt x="3753" y="4741"/>
                </a:lnTo>
                <a:lnTo>
                  <a:pt x="17390" y="4741"/>
                </a:lnTo>
                <a:close/>
              </a:path>
            </a:pathLst>
          </a:custGeom>
          <a:solidFill>
            <a:srgbClr val="9ECFC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2" name="任意多边形 7"/>
          <p:cNvSpPr/>
          <p:nvPr/>
        </p:nvSpPr>
        <p:spPr>
          <a:xfrm rot="16200000" flipH="1">
            <a:off x="4876458" y="2484970"/>
            <a:ext cx="2528304" cy="8442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858"/>
                </a:moveTo>
                <a:lnTo>
                  <a:pt x="3753" y="16858"/>
                </a:lnTo>
                <a:lnTo>
                  <a:pt x="3753" y="21600"/>
                </a:lnTo>
                <a:lnTo>
                  <a:pt x="0" y="10800"/>
                </a:lnTo>
                <a:lnTo>
                  <a:pt x="3753" y="0"/>
                </a:lnTo>
                <a:lnTo>
                  <a:pt x="3753" y="4741"/>
                </a:lnTo>
                <a:lnTo>
                  <a:pt x="17390" y="4741"/>
                </a:lnTo>
                <a:close/>
              </a:path>
            </a:pathLst>
          </a:custGeom>
          <a:solidFill>
            <a:srgbClr val="FCDBC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3" name="任意多边形 8"/>
          <p:cNvSpPr/>
          <p:nvPr/>
        </p:nvSpPr>
        <p:spPr>
          <a:xfrm rot="5400000">
            <a:off x="5795674" y="2484970"/>
            <a:ext cx="2528304" cy="8442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858"/>
                </a:moveTo>
                <a:lnTo>
                  <a:pt x="3753" y="16858"/>
                </a:lnTo>
                <a:lnTo>
                  <a:pt x="3753" y="21600"/>
                </a:lnTo>
                <a:lnTo>
                  <a:pt x="0" y="10800"/>
                </a:lnTo>
                <a:lnTo>
                  <a:pt x="3753" y="0"/>
                </a:lnTo>
                <a:lnTo>
                  <a:pt x="3753" y="4741"/>
                </a:lnTo>
                <a:lnTo>
                  <a:pt x="17390" y="4741"/>
                </a:lnTo>
                <a:close/>
              </a:path>
            </a:pathLst>
          </a:custGeom>
          <a:solidFill>
            <a:srgbClr val="FCDBC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4" name="矩形 14"/>
          <p:cNvSpPr txBox="1"/>
          <p:nvPr/>
        </p:nvSpPr>
        <p:spPr>
          <a:xfrm>
            <a:off x="951548" y="722101"/>
            <a:ext cx="3478214" cy="48539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lnSpc>
                <a:spcPct val="130000"/>
              </a:lnSpc>
              <a:defRPr sz="3600">
                <a:solidFill>
                  <a:schemeClr val="accent2"/>
                </a:solidFill>
                <a:latin typeface="FuturaPT-Book"/>
                <a:ea typeface="FuturaPT-Book"/>
                <a:cs typeface="FuturaPT-Book"/>
                <a:sym typeface="FuturaPT-Book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豆</a:t>
            </a:r>
          </a:p>
          <a:p>
            <a:pPr>
              <a:lnSpc>
                <a:spcPct val="130000"/>
              </a:lnSpc>
              <a:defRPr sz="3600">
                <a:solidFill>
                  <a:schemeClr val="accent2"/>
                </a:solidFill>
                <a:latin typeface="FuturaPT-Book"/>
                <a:ea typeface="FuturaPT-Book"/>
                <a:cs typeface="FuturaPT-Book"/>
                <a:sym typeface="FuturaPT-Book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湯</a:t>
            </a:r>
          </a:p>
          <a:p>
            <a:pPr>
              <a:lnSpc>
                <a:spcPct val="130000"/>
              </a:lnSpc>
              <a:defRPr sz="3600">
                <a:solidFill>
                  <a:schemeClr val="accent2"/>
                </a:solidFill>
                <a:latin typeface="FuturaPT-Book"/>
                <a:ea typeface="FuturaPT-Book"/>
                <a:cs typeface="FuturaPT-Book"/>
                <a:sym typeface="FuturaPT-Book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小</a:t>
            </a:r>
          </a:p>
          <a:p>
            <a:pPr>
              <a:lnSpc>
                <a:spcPct val="130000"/>
              </a:lnSpc>
              <a:defRPr sz="3600">
                <a:solidFill>
                  <a:schemeClr val="accent2"/>
                </a:solidFill>
                <a:latin typeface="FuturaPT-Book"/>
                <a:ea typeface="FuturaPT-Book"/>
                <a:cs typeface="FuturaPT-Book"/>
                <a:sym typeface="FuturaPT-Book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米</a:t>
            </a:r>
          </a:p>
          <a:p>
            <a:pPr>
              <a:lnSpc>
                <a:spcPct val="130000"/>
              </a:lnSpc>
              <a:defRPr sz="3600">
                <a:solidFill>
                  <a:schemeClr val="accent2"/>
                </a:solidFill>
                <a:latin typeface="FuturaPT-Book"/>
                <a:ea typeface="FuturaPT-Book"/>
                <a:cs typeface="FuturaPT-Book"/>
                <a:sym typeface="FuturaPT-Book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甜</a:t>
            </a:r>
          </a:p>
          <a:p>
            <a:pPr>
              <a:lnSpc>
                <a:spcPct val="130000"/>
              </a:lnSpc>
              <a:defRPr sz="3600">
                <a:solidFill>
                  <a:schemeClr val="accent2"/>
                </a:solidFill>
                <a:latin typeface="FuturaPT-Book"/>
                <a:ea typeface="FuturaPT-Book"/>
                <a:cs typeface="FuturaPT-Book"/>
                <a:sym typeface="FuturaPT-Book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包</a:t>
            </a:r>
          </a:p>
        </p:txBody>
      </p:sp>
      <p:sp>
        <p:nvSpPr>
          <p:cNvPr id="335" name="矩形 14"/>
          <p:cNvSpPr txBox="1"/>
          <p:nvPr/>
        </p:nvSpPr>
        <p:spPr>
          <a:xfrm>
            <a:off x="1789326" y="722101"/>
            <a:ext cx="3477896" cy="48539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lnSpc>
                <a:spcPct val="130000"/>
              </a:lnSpc>
              <a:defRPr sz="3600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defRPr>
            </a:pPr>
            <a:r>
              <a:t>漿</a:t>
            </a:r>
            <a:endParaRPr>
              <a:latin typeface="FuturaPT-Book"/>
              <a:ea typeface="FuturaPT-Book"/>
              <a:cs typeface="FuturaPT-Book"/>
              <a:sym typeface="FuturaPT-Book"/>
            </a:endParaRPr>
          </a:p>
          <a:p>
            <a:pPr>
              <a:lnSpc>
                <a:spcPct val="130000"/>
              </a:lnSpc>
              <a:defRPr sz="3600">
                <a:solidFill>
                  <a:schemeClr val="accent2"/>
                </a:solidFill>
                <a:latin typeface="FuturaPT-Book"/>
                <a:ea typeface="FuturaPT-Book"/>
                <a:cs typeface="FuturaPT-Book"/>
                <a:sym typeface="FuturaPT-Book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圓</a:t>
            </a:r>
          </a:p>
          <a:p>
            <a:pPr>
              <a:lnSpc>
                <a:spcPct val="130000"/>
              </a:lnSpc>
              <a:defRPr sz="3600">
                <a:solidFill>
                  <a:schemeClr val="accent2"/>
                </a:solidFill>
                <a:latin typeface="FuturaPT-Book"/>
                <a:ea typeface="FuturaPT-Book"/>
                <a:cs typeface="FuturaPT-Book"/>
                <a:sym typeface="FuturaPT-Book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面</a:t>
            </a:r>
          </a:p>
          <a:p>
            <a:pPr>
              <a:lnSpc>
                <a:spcPct val="130000"/>
              </a:lnSpc>
              <a:defRPr sz="3600">
                <a:solidFill>
                  <a:schemeClr val="accent2"/>
                </a:solidFill>
                <a:latin typeface="FuturaPT-Book"/>
                <a:ea typeface="FuturaPT-Book"/>
                <a:cs typeface="FuturaPT-Book"/>
                <a:sym typeface="FuturaPT-Book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粉</a:t>
            </a:r>
          </a:p>
          <a:p>
            <a:pPr>
              <a:lnSpc>
                <a:spcPct val="130000"/>
              </a:lnSpc>
              <a:defRPr sz="3600">
                <a:solidFill>
                  <a:schemeClr val="accent2"/>
                </a:solidFill>
                <a:latin typeface="FuturaPT-Book"/>
                <a:ea typeface="FuturaPT-Book"/>
                <a:cs typeface="FuturaPT-Book"/>
                <a:sym typeface="FuturaPT-Book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酒</a:t>
            </a:r>
          </a:p>
          <a:p>
            <a:pPr>
              <a:lnSpc>
                <a:spcPct val="130000"/>
              </a:lnSpc>
              <a:defRPr sz="3600">
                <a:solidFill>
                  <a:schemeClr val="accent2"/>
                </a:solidFill>
                <a:latin typeface="FuturaPT-Book"/>
                <a:ea typeface="FuturaPT-Book"/>
                <a:cs typeface="FuturaPT-Book"/>
                <a:sym typeface="FuturaPT-Book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子</a:t>
            </a:r>
          </a:p>
        </p:txBody>
      </p:sp>
      <p:sp>
        <p:nvSpPr>
          <p:cNvPr id="336" name="矩形 14"/>
          <p:cNvSpPr txBox="1"/>
          <p:nvPr/>
        </p:nvSpPr>
        <p:spPr>
          <a:xfrm>
            <a:off x="2915540" y="2152440"/>
            <a:ext cx="3478213" cy="4028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lnSpc>
                <a:spcPct val="130000"/>
              </a:lnSpc>
              <a:defRPr sz="3600">
                <a:solidFill>
                  <a:schemeClr val="accent2"/>
                </a:solidFill>
                <a:latin typeface="FuturaPT-Book"/>
                <a:ea typeface="FuturaPT-Book"/>
                <a:cs typeface="FuturaPT-Book"/>
                <a:sym typeface="FuturaPT-Book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地</a:t>
            </a:r>
          </a:p>
          <a:p>
            <a:pPr>
              <a:lnSpc>
                <a:spcPct val="130000"/>
              </a:lnSpc>
              <a:defRPr sz="3600">
                <a:solidFill>
                  <a:schemeClr val="accent2"/>
                </a:solidFill>
                <a:latin typeface="FuturaPT-Book"/>
                <a:ea typeface="FuturaPT-Book"/>
                <a:cs typeface="FuturaPT-Book"/>
                <a:sym typeface="FuturaPT-Book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順</a:t>
            </a:r>
          </a:p>
          <a:p>
            <a:pPr>
              <a:lnSpc>
                <a:spcPct val="130000"/>
              </a:lnSpc>
              <a:defRPr sz="3600">
                <a:solidFill>
                  <a:schemeClr val="accent2"/>
                </a:solidFill>
                <a:latin typeface="FuturaPT-Book"/>
                <a:ea typeface="FuturaPT-Book"/>
                <a:cs typeface="FuturaPT-Book"/>
                <a:sym typeface="FuturaPT-Book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搭</a:t>
            </a:r>
          </a:p>
          <a:p>
            <a:pPr>
              <a:lnSpc>
                <a:spcPct val="130000"/>
              </a:lnSpc>
              <a:defRPr sz="3600">
                <a:solidFill>
                  <a:schemeClr val="accent2"/>
                </a:solidFill>
                <a:latin typeface="FuturaPT-Book"/>
                <a:ea typeface="FuturaPT-Book"/>
                <a:cs typeface="FuturaPT-Book"/>
                <a:sym typeface="FuturaPT-Book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公</a:t>
            </a:r>
          </a:p>
          <a:p>
            <a:pPr>
              <a:lnSpc>
                <a:spcPct val="130000"/>
              </a:lnSpc>
              <a:defRPr sz="3600">
                <a:solidFill>
                  <a:schemeClr val="accent2"/>
                </a:solidFill>
                <a:latin typeface="FuturaPT-Book"/>
                <a:ea typeface="FuturaPT-Book"/>
                <a:cs typeface="FuturaPT-Book"/>
                <a:sym typeface="FuturaPT-Book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自</a:t>
            </a:r>
          </a:p>
        </p:txBody>
      </p:sp>
      <p:sp>
        <p:nvSpPr>
          <p:cNvPr id="337" name="矩形 14"/>
          <p:cNvSpPr txBox="1"/>
          <p:nvPr/>
        </p:nvSpPr>
        <p:spPr>
          <a:xfrm>
            <a:off x="3753678" y="2145944"/>
            <a:ext cx="3478214" cy="47650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lnSpc>
                <a:spcPct val="130000"/>
              </a:lnSpc>
              <a:defRPr sz="3600">
                <a:solidFill>
                  <a:schemeClr val="accent2"/>
                </a:solidFill>
                <a:latin typeface="FuturaPT-Book"/>
                <a:ea typeface="FuturaPT-Book"/>
                <a:cs typeface="FuturaPT-Book"/>
                <a:sym typeface="FuturaPT-Book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鐵</a:t>
            </a:r>
          </a:p>
          <a:p>
            <a:pPr>
              <a:lnSpc>
                <a:spcPct val="130000"/>
              </a:lnSpc>
              <a:defRPr sz="3600">
                <a:solidFill>
                  <a:schemeClr val="accent2"/>
                </a:solidFill>
                <a:latin typeface="FuturaPT-Book"/>
                <a:ea typeface="FuturaPT-Book"/>
                <a:cs typeface="FuturaPT-Book"/>
                <a:sym typeface="FuturaPT-Book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風</a:t>
            </a:r>
          </a:p>
          <a:p>
            <a:pPr>
              <a:lnSpc>
                <a:spcPct val="130000"/>
              </a:lnSpc>
              <a:defRPr sz="3600">
                <a:solidFill>
                  <a:schemeClr val="accent2"/>
                </a:solidFill>
                <a:latin typeface="FuturaPT-Book"/>
                <a:ea typeface="FuturaPT-Book"/>
                <a:cs typeface="FuturaPT-Book"/>
                <a:sym typeface="FuturaPT-Book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便</a:t>
            </a:r>
          </a:p>
          <a:p>
            <a:pPr>
              <a:lnSpc>
                <a:spcPct val="130000"/>
              </a:lnSpc>
              <a:defRPr sz="3600">
                <a:solidFill>
                  <a:schemeClr val="accent2"/>
                </a:solidFill>
                <a:latin typeface="FuturaPT-Book"/>
                <a:ea typeface="FuturaPT-Book"/>
                <a:cs typeface="FuturaPT-Book"/>
                <a:sym typeface="FuturaPT-Book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交</a:t>
            </a:r>
          </a:p>
          <a:p>
            <a:pPr>
              <a:lnSpc>
                <a:spcPct val="130000"/>
              </a:lnSpc>
              <a:defRPr sz="3600">
                <a:solidFill>
                  <a:schemeClr val="accent2"/>
                </a:solidFill>
                <a:latin typeface="FuturaPT-Book"/>
                <a:ea typeface="FuturaPT-Book"/>
                <a:cs typeface="FuturaPT-Book"/>
                <a:sym typeface="FuturaPT-Book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行</a:t>
            </a:r>
          </a:p>
        </p:txBody>
      </p:sp>
      <p:sp>
        <p:nvSpPr>
          <p:cNvPr id="338" name="矩形 14"/>
          <p:cNvSpPr txBox="1"/>
          <p:nvPr/>
        </p:nvSpPr>
        <p:spPr>
          <a:xfrm>
            <a:off x="4560927" y="2508992"/>
            <a:ext cx="3478214" cy="2146298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lnSpc>
                <a:spcPct val="130000"/>
              </a:lnSpc>
              <a:defRPr sz="3600">
                <a:solidFill>
                  <a:schemeClr val="accent2"/>
                </a:solidFill>
                <a:latin typeface="FuturaPT-Book"/>
                <a:ea typeface="FuturaPT-Book"/>
                <a:cs typeface="FuturaPT-Book"/>
                <a:sym typeface="FuturaPT-Book"/>
              </a:defRPr>
            </a:pPr>
            <a:endParaRPr/>
          </a:p>
          <a:p>
            <a:pPr>
              <a:lnSpc>
                <a:spcPct val="130000"/>
              </a:lnSpc>
              <a:defRPr sz="3600">
                <a:solidFill>
                  <a:schemeClr val="accent2"/>
                </a:solidFill>
                <a:latin typeface="FuturaPT-Book"/>
                <a:ea typeface="FuturaPT-Book"/>
                <a:cs typeface="FuturaPT-Book"/>
                <a:sym typeface="FuturaPT-Book"/>
              </a:defRPr>
            </a:pPr>
            <a:endParaRPr/>
          </a:p>
          <a:p>
            <a:pPr>
              <a:lnSpc>
                <a:spcPct val="130000"/>
              </a:lnSpc>
              <a:defRPr sz="3600">
                <a:solidFill>
                  <a:schemeClr val="accent2"/>
                </a:solidFill>
                <a:latin typeface="FuturaPT-Book"/>
                <a:ea typeface="FuturaPT-Book"/>
                <a:cs typeface="FuturaPT-Book"/>
                <a:sym typeface="FuturaPT-Book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車</a:t>
            </a:r>
          </a:p>
        </p:txBody>
      </p:sp>
      <p:sp>
        <p:nvSpPr>
          <p:cNvPr id="339" name="矩形 14"/>
          <p:cNvSpPr txBox="1"/>
          <p:nvPr/>
        </p:nvSpPr>
        <p:spPr>
          <a:xfrm>
            <a:off x="7851458" y="431906"/>
            <a:ext cx="3478214" cy="630046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lnSpc>
                <a:spcPct val="130000"/>
              </a:lnSpc>
              <a:defRPr sz="3600">
                <a:solidFill>
                  <a:schemeClr val="accent2"/>
                </a:solidFill>
                <a:latin typeface="FuturaPT-Book"/>
                <a:ea typeface="FuturaPT-Book"/>
                <a:cs typeface="FuturaPT-Book"/>
                <a:sym typeface="FuturaPT-Book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打</a:t>
            </a:r>
          </a:p>
          <a:p>
            <a:pPr>
              <a:lnSpc>
                <a:spcPct val="130000"/>
              </a:lnSpc>
              <a:defRPr sz="3600">
                <a:solidFill>
                  <a:schemeClr val="accent2"/>
                </a:solidFill>
                <a:latin typeface="FuturaPT-Book"/>
                <a:ea typeface="FuturaPT-Book"/>
                <a:cs typeface="FuturaPT-Book"/>
                <a:sym typeface="FuturaPT-Book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早</a:t>
            </a:r>
          </a:p>
          <a:p>
            <a:pPr>
              <a:lnSpc>
                <a:spcPct val="130000"/>
              </a:lnSpc>
              <a:defRPr sz="3600">
                <a:solidFill>
                  <a:schemeClr val="accent2"/>
                </a:solidFill>
                <a:latin typeface="FuturaPT-Book"/>
                <a:ea typeface="FuturaPT-Book"/>
                <a:cs typeface="FuturaPT-Book"/>
                <a:sym typeface="FuturaPT-Book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吃</a:t>
            </a:r>
          </a:p>
          <a:p>
            <a:pPr>
              <a:lnSpc>
                <a:spcPct val="130000"/>
              </a:lnSpc>
              <a:defRPr sz="3600">
                <a:solidFill>
                  <a:schemeClr val="accent2"/>
                </a:solidFill>
                <a:latin typeface="FuturaPT-Book"/>
                <a:ea typeface="FuturaPT-Book"/>
                <a:cs typeface="FuturaPT-Book"/>
                <a:sym typeface="FuturaPT-Book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自</a:t>
            </a:r>
          </a:p>
          <a:p>
            <a:pPr>
              <a:lnSpc>
                <a:spcPct val="130000"/>
              </a:lnSpc>
              <a:defRPr sz="3600">
                <a:solidFill>
                  <a:schemeClr val="accent2"/>
                </a:solidFill>
                <a:latin typeface="FuturaPT-Book"/>
                <a:ea typeface="FuturaPT-Book"/>
                <a:cs typeface="FuturaPT-Book"/>
                <a:sym typeface="FuturaPT-Book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堵</a:t>
            </a:r>
          </a:p>
          <a:p>
            <a:pPr>
              <a:lnSpc>
                <a:spcPct val="130000"/>
              </a:lnSpc>
              <a:defRPr sz="3600">
                <a:solidFill>
                  <a:schemeClr val="accent2"/>
                </a:solidFill>
                <a:latin typeface="FuturaPT-Book"/>
                <a:ea typeface="FuturaPT-Book"/>
                <a:cs typeface="FuturaPT-Book"/>
                <a:sym typeface="FuturaPT-Book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擼</a:t>
            </a:r>
          </a:p>
          <a:p>
            <a:pPr>
              <a:lnSpc>
                <a:spcPct val="130000"/>
              </a:lnSpc>
              <a:defRPr sz="3600">
                <a:solidFill>
                  <a:schemeClr val="accent2"/>
                </a:solidFill>
                <a:latin typeface="FuturaPT-Book"/>
                <a:ea typeface="FuturaPT-Book"/>
                <a:cs typeface="FuturaPT-Book"/>
                <a:sym typeface="FuturaPT-Book"/>
              </a:defRPr>
            </a:pPr>
            <a:endParaRPr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40" name="矩形 14"/>
          <p:cNvSpPr txBox="1"/>
          <p:nvPr/>
        </p:nvSpPr>
        <p:spPr>
          <a:xfrm>
            <a:off x="8648734" y="1148452"/>
            <a:ext cx="3478214" cy="2377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lnSpc>
                <a:spcPct val="130000"/>
              </a:lnSpc>
              <a:defRPr sz="3600">
                <a:solidFill>
                  <a:schemeClr val="accent2"/>
                </a:solidFill>
                <a:latin typeface="FuturaPT-Book"/>
                <a:ea typeface="FuturaPT-Book"/>
                <a:cs typeface="FuturaPT-Book"/>
                <a:sym typeface="FuturaPT-Book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高</a:t>
            </a:r>
          </a:p>
          <a:p>
            <a:pPr>
              <a:lnSpc>
                <a:spcPct val="130000"/>
              </a:lnSpc>
              <a:defRPr sz="3600">
                <a:solidFill>
                  <a:schemeClr val="accent2"/>
                </a:solidFill>
                <a:latin typeface="FuturaPT-Book"/>
                <a:ea typeface="FuturaPT-Book"/>
                <a:cs typeface="FuturaPT-Book"/>
                <a:sym typeface="FuturaPT-Book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夜</a:t>
            </a:r>
          </a:p>
          <a:p>
            <a:pPr>
              <a:lnSpc>
                <a:spcPct val="130000"/>
              </a:lnSpc>
              <a:defRPr sz="3600">
                <a:solidFill>
                  <a:schemeClr val="accent2"/>
                </a:solidFill>
                <a:latin typeface="FuturaPT-Book"/>
                <a:ea typeface="FuturaPT-Book"/>
                <a:cs typeface="FuturaPT-Book"/>
                <a:sym typeface="FuturaPT-Book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駕</a:t>
            </a:r>
          </a:p>
        </p:txBody>
      </p:sp>
      <p:sp>
        <p:nvSpPr>
          <p:cNvPr id="341" name="矩形 14"/>
          <p:cNvSpPr txBox="1"/>
          <p:nvPr/>
        </p:nvSpPr>
        <p:spPr>
          <a:xfrm>
            <a:off x="9493113" y="411586"/>
            <a:ext cx="3478214" cy="55905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lnSpc>
                <a:spcPct val="130000"/>
              </a:lnSpc>
              <a:defRPr sz="3600">
                <a:solidFill>
                  <a:schemeClr val="accent2"/>
                </a:solidFill>
                <a:latin typeface="FuturaPT-Book"/>
                <a:ea typeface="FuturaPT-Book"/>
                <a:cs typeface="FuturaPT-Book"/>
                <a:sym typeface="FuturaPT-Book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卡</a:t>
            </a:r>
          </a:p>
          <a:p>
            <a:pPr>
              <a:lnSpc>
                <a:spcPct val="130000"/>
              </a:lnSpc>
              <a:defRPr sz="3600">
                <a:solidFill>
                  <a:schemeClr val="accent2"/>
                </a:solidFill>
                <a:latin typeface="FuturaPT-Book"/>
                <a:ea typeface="FuturaPT-Book"/>
                <a:cs typeface="FuturaPT-Book"/>
                <a:sym typeface="FuturaPT-Book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峰</a:t>
            </a:r>
          </a:p>
          <a:p>
            <a:pPr>
              <a:lnSpc>
                <a:spcPct val="130000"/>
              </a:lnSpc>
              <a:defRPr sz="3600">
                <a:solidFill>
                  <a:schemeClr val="accent2"/>
                </a:solidFill>
                <a:latin typeface="FuturaPT-Book"/>
                <a:ea typeface="FuturaPT-Book"/>
                <a:cs typeface="FuturaPT-Book"/>
                <a:sym typeface="FuturaPT-Book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宵</a:t>
            </a:r>
          </a:p>
          <a:p>
            <a:pPr>
              <a:lnSpc>
                <a:spcPct val="130000"/>
              </a:lnSpc>
              <a:defRPr sz="3600">
                <a:solidFill>
                  <a:schemeClr val="accent2"/>
                </a:solidFill>
                <a:latin typeface="FuturaPT-Book"/>
                <a:ea typeface="FuturaPT-Book"/>
                <a:cs typeface="FuturaPT-Book"/>
                <a:sym typeface="FuturaPT-Book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遊</a:t>
            </a:r>
          </a:p>
          <a:p>
            <a:pPr>
              <a:lnSpc>
                <a:spcPct val="130000"/>
              </a:lnSpc>
              <a:defRPr sz="3600">
                <a:solidFill>
                  <a:schemeClr val="accent2"/>
                </a:solidFill>
                <a:latin typeface="FuturaPT-Book"/>
                <a:ea typeface="FuturaPT-Book"/>
                <a:cs typeface="FuturaPT-Book"/>
                <a:sym typeface="FuturaPT-Book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車</a:t>
            </a:r>
          </a:p>
          <a:p>
            <a:pPr>
              <a:lnSpc>
                <a:spcPct val="130000"/>
              </a:lnSpc>
              <a:defRPr sz="3600">
                <a:solidFill>
                  <a:schemeClr val="accent2"/>
                </a:solidFill>
                <a:latin typeface="FuturaPT-Book"/>
                <a:ea typeface="FuturaPT-Book"/>
                <a:cs typeface="FuturaPT-Book"/>
                <a:sym typeface="FuturaPT-Book"/>
              </a:defRPr>
            </a:pPr>
            <a:r>
              <a:rPr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串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矩形 8"/>
          <p:cNvSpPr/>
          <p:nvPr/>
        </p:nvSpPr>
        <p:spPr>
          <a:xfrm>
            <a:off x="-440852" y="-157923"/>
            <a:ext cx="13073704" cy="77363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63500" dist="63500" dir="2700000" rotWithShape="0">
              <a:srgbClr val="000000">
                <a:alpha val="1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44" name="图片 5" descr="图片 5"/>
          <p:cNvPicPr>
            <a:picLocks noChangeAspect="1"/>
          </p:cNvPicPr>
          <p:nvPr/>
        </p:nvPicPr>
        <p:blipFill>
          <a:blip r:embed="rId2"/>
          <a:srcRect r="45024"/>
          <a:stretch>
            <a:fillRect/>
          </a:stretch>
        </p:blipFill>
        <p:spPr>
          <a:xfrm rot="17100000">
            <a:off x="4719159" y="-1476016"/>
            <a:ext cx="2262982" cy="40818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9748"/>
                </a:lnTo>
                <a:lnTo>
                  <a:pt x="894" y="21600"/>
                </a:lnTo>
                <a:lnTo>
                  <a:pt x="21600" y="21600"/>
                </a:lnTo>
                <a:lnTo>
                  <a:pt x="11164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  <a:headEnd/>
            <a:tailEnd/>
          </a:ln>
        </p:spPr>
      </p:pic>
      <p:sp>
        <p:nvSpPr>
          <p:cNvPr id="345" name="文本框 6"/>
          <p:cNvSpPr txBox="1"/>
          <p:nvPr/>
        </p:nvSpPr>
        <p:spPr>
          <a:xfrm>
            <a:off x="3879716" y="2532380"/>
            <a:ext cx="5562601" cy="156845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just">
              <a:defRPr sz="4800"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rPr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感謝參與</a:t>
            </a:r>
            <a:endParaRPr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Helvetica"/>
            </a:endParaRPr>
          </a:p>
          <a:p>
            <a:pPr algn="just"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</a:t>
            </a:r>
            <a:r>
              <a:rPr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PingFang TC Regular"/>
              </a:rPr>
              <a:t>下周見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图片 3" descr="图片 3"/>
          <p:cNvPicPr>
            <a:picLocks noChangeAspect="1"/>
          </p:cNvPicPr>
          <p:nvPr/>
        </p:nvPicPr>
        <p:blipFill>
          <a:blip r:embed="rId2"/>
          <a:srcRect l="61744" t="56247"/>
          <a:stretch>
            <a:fillRect/>
          </a:stretch>
        </p:blipFill>
        <p:spPr>
          <a:xfrm>
            <a:off x="1" y="0"/>
            <a:ext cx="951883" cy="10795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28" name="菱形 6"/>
          <p:cNvSpPr/>
          <p:nvPr/>
        </p:nvSpPr>
        <p:spPr>
          <a:xfrm>
            <a:off x="1524000" y="1524000"/>
            <a:ext cx="2997200" cy="2997200"/>
          </a:xfrm>
          <a:prstGeom prst="diamond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9" name="菱形 7"/>
          <p:cNvSpPr/>
          <p:nvPr/>
        </p:nvSpPr>
        <p:spPr>
          <a:xfrm>
            <a:off x="4142451" y="2886737"/>
            <a:ext cx="1543667" cy="1543667"/>
          </a:xfrm>
          <a:prstGeom prst="diamond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0" name="菱形 8"/>
          <p:cNvSpPr/>
          <p:nvPr/>
        </p:nvSpPr>
        <p:spPr>
          <a:xfrm>
            <a:off x="1370983" y="4008437"/>
            <a:ext cx="1828801" cy="1828801"/>
          </a:xfrm>
          <a:prstGeom prst="diamond">
            <a:avLst/>
          </a:prstGeom>
          <a:solidFill>
            <a:srgbClr val="FCDBC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1" name="文本框 9"/>
          <p:cNvSpPr txBox="1"/>
          <p:nvPr/>
        </p:nvSpPr>
        <p:spPr>
          <a:xfrm>
            <a:off x="6452234" y="1079500"/>
            <a:ext cx="5307331" cy="46037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just">
              <a:defRPr sz="2400">
                <a:solidFill>
                  <a:schemeClr val="accent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Weekly </a:t>
            </a:r>
            <a:r>
              <a:t>Vlog</a:t>
            </a:r>
          </a:p>
        </p:txBody>
      </p:sp>
      <p:sp>
        <p:nvSpPr>
          <p:cNvPr id="132" name="矩形 10"/>
          <p:cNvSpPr txBox="1"/>
          <p:nvPr/>
        </p:nvSpPr>
        <p:spPr>
          <a:xfrm>
            <a:off x="6475729" y="2058670"/>
            <a:ext cx="5283837" cy="274955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lnSpc>
                <a:spcPct val="120000"/>
              </a:lnSpc>
              <a:defRPr sz="2400">
                <a:solidFill>
                  <a:srgbClr val="002060">
                    <a:alpha val="70000"/>
                  </a:srgbClr>
                </a:solidFill>
                <a:latin typeface="FuturaPT-Book"/>
                <a:ea typeface="FuturaPT-Book"/>
                <a:cs typeface="FuturaPT-Book"/>
                <a:sym typeface="FuturaPT-Book"/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視頻為一位國外博主在Youtube上分享的自己的一週。Weekly Vlog，是現在國內外都非常風靡的一種用視頻記錄生活的方式。那麼，你們是否好奇，一個生活在內地城市的普通青年，他的一週是怎麼樣度過的呢？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31"/>
          <p:cNvSpPr/>
          <p:nvPr/>
        </p:nvSpPr>
        <p:spPr>
          <a:xfrm>
            <a:off x="-315085" y="-373152"/>
            <a:ext cx="12822515" cy="7604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9" y="0"/>
                </a:moveTo>
                <a:lnTo>
                  <a:pt x="21430" y="4"/>
                </a:lnTo>
                <a:lnTo>
                  <a:pt x="21600" y="21600"/>
                </a:lnTo>
                <a:lnTo>
                  <a:pt x="0" y="21357"/>
                </a:lnTo>
                <a:cubicBezTo>
                  <a:pt x="12" y="17789"/>
                  <a:pt x="22" y="14221"/>
                  <a:pt x="28" y="10652"/>
                </a:cubicBezTo>
                <a:cubicBezTo>
                  <a:pt x="35" y="7102"/>
                  <a:pt x="38" y="3551"/>
                  <a:pt x="39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63500" dist="63500" dir="2700000" rotWithShape="0">
              <a:srgbClr val="000000">
                <a:alpha val="1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35" name="图片 3" descr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971" y="1914394"/>
            <a:ext cx="3004097" cy="297891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36" name="文本框 4"/>
          <p:cNvSpPr txBox="1"/>
          <p:nvPr/>
        </p:nvSpPr>
        <p:spPr>
          <a:xfrm>
            <a:off x="2886773" y="3058521"/>
            <a:ext cx="910492" cy="44907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FF0000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週一</a:t>
            </a:r>
          </a:p>
        </p:txBody>
      </p:sp>
      <p:sp>
        <p:nvSpPr>
          <p:cNvPr id="137" name="椭圆 6"/>
          <p:cNvSpPr/>
          <p:nvPr/>
        </p:nvSpPr>
        <p:spPr>
          <a:xfrm>
            <a:off x="6538676" y="1568450"/>
            <a:ext cx="519995" cy="519994"/>
          </a:xfrm>
          <a:prstGeom prst="ellipse">
            <a:avLst/>
          </a:prstGeom>
          <a:solidFill>
            <a:srgbClr val="FCDBC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8" name="矩形 7"/>
          <p:cNvSpPr txBox="1"/>
          <p:nvPr/>
        </p:nvSpPr>
        <p:spPr>
          <a:xfrm>
            <a:off x="6619466" y="1643780"/>
            <a:ext cx="358414" cy="3708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ctr">
              <a:defRPr>
                <a:solidFill>
                  <a:srgbClr val="FFFFFF"/>
                </a:solidFill>
                <a:latin typeface="文悦古体仿宋 (非商业用途)"/>
                <a:ea typeface="文悦古体仿宋 (非商业用途)"/>
                <a:cs typeface="文悦古体仿宋 (非商业用途)"/>
                <a:sym typeface="文悦古体仿宋 (非商业用途)"/>
              </a:defRPr>
            </a:lvl1pPr>
          </a:lstStyle>
          <a:p>
            <a:r>
              <a:t>01</a:t>
            </a:r>
          </a:p>
        </p:txBody>
      </p:sp>
      <p:sp>
        <p:nvSpPr>
          <p:cNvPr id="139" name="文本框 5"/>
          <p:cNvSpPr txBox="1"/>
          <p:nvPr/>
        </p:nvSpPr>
        <p:spPr>
          <a:xfrm>
            <a:off x="7225776" y="1489966"/>
            <a:ext cx="2419351" cy="46037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just">
              <a:defRPr sz="2400"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週一綜合症</a:t>
            </a:r>
          </a:p>
        </p:txBody>
      </p:sp>
      <p:sp>
        <p:nvSpPr>
          <p:cNvPr id="140" name="矩形 8"/>
          <p:cNvSpPr txBox="1"/>
          <p:nvPr/>
        </p:nvSpPr>
        <p:spPr>
          <a:xfrm>
            <a:off x="7225776" y="1964753"/>
            <a:ext cx="3432698" cy="42354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lnSpc>
                <a:spcPct val="120000"/>
              </a:lnSpc>
              <a:defRPr>
                <a:solidFill>
                  <a:srgbClr val="535353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zhou yi zong he zheng</a:t>
            </a:r>
          </a:p>
        </p:txBody>
      </p:sp>
      <p:sp>
        <p:nvSpPr>
          <p:cNvPr id="141" name="椭圆 12"/>
          <p:cNvSpPr/>
          <p:nvPr/>
        </p:nvSpPr>
        <p:spPr>
          <a:xfrm>
            <a:off x="6538676" y="2618721"/>
            <a:ext cx="519995" cy="519995"/>
          </a:xfrm>
          <a:prstGeom prst="ellipse">
            <a:avLst/>
          </a:prstGeom>
          <a:solidFill>
            <a:srgbClr val="9ECFC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2" name="矩形 13"/>
          <p:cNvSpPr txBox="1"/>
          <p:nvPr/>
        </p:nvSpPr>
        <p:spPr>
          <a:xfrm>
            <a:off x="6619466" y="2694052"/>
            <a:ext cx="358414" cy="3708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ctr">
              <a:defRPr>
                <a:solidFill>
                  <a:srgbClr val="FFFFFF"/>
                </a:solidFill>
                <a:latin typeface="文悦古体仿宋 (非商业用途)"/>
                <a:ea typeface="文悦古体仿宋 (非商业用途)"/>
                <a:cs typeface="文悦古体仿宋 (非商业用途)"/>
                <a:sym typeface="文悦古体仿宋 (非商业用途)"/>
              </a:defRPr>
            </a:lvl1pPr>
          </a:lstStyle>
          <a:p>
            <a:r>
              <a:t>02</a:t>
            </a:r>
          </a:p>
        </p:txBody>
      </p:sp>
      <p:sp>
        <p:nvSpPr>
          <p:cNvPr id="143" name="文本框 15"/>
          <p:cNvSpPr txBox="1"/>
          <p:nvPr/>
        </p:nvSpPr>
        <p:spPr>
          <a:xfrm>
            <a:off x="7225776" y="2540237"/>
            <a:ext cx="2419351" cy="46037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just">
              <a:defRPr sz="2400"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rPr lang="zh-CN">
                <a:latin typeface="微软雅黑" panose="020B0503020204020204" charset="-122"/>
                <a:ea typeface="微软雅黑" panose="020B0503020204020204" charset="-122"/>
              </a:rPr>
              <a:t>早高峰</a:t>
            </a:r>
          </a:p>
        </p:txBody>
      </p:sp>
      <p:sp>
        <p:nvSpPr>
          <p:cNvPr id="144" name="椭圆 18"/>
          <p:cNvSpPr/>
          <p:nvPr/>
        </p:nvSpPr>
        <p:spPr>
          <a:xfrm>
            <a:off x="6538676" y="3668993"/>
            <a:ext cx="519995" cy="519995"/>
          </a:xfrm>
          <a:prstGeom prst="ellipse">
            <a:avLst/>
          </a:prstGeom>
          <a:solidFill>
            <a:srgbClr val="FCDBC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矩形 19"/>
          <p:cNvSpPr txBox="1"/>
          <p:nvPr/>
        </p:nvSpPr>
        <p:spPr>
          <a:xfrm>
            <a:off x="6619466" y="3744324"/>
            <a:ext cx="358414" cy="3708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ctr">
              <a:defRPr>
                <a:solidFill>
                  <a:srgbClr val="FFFFFF"/>
                </a:solidFill>
                <a:latin typeface="文悦古体仿宋 (非商业用途)"/>
                <a:ea typeface="文悦古体仿宋 (非商业用途)"/>
                <a:cs typeface="文悦古体仿宋 (非商业用途)"/>
                <a:sym typeface="文悦古体仿宋 (非商业用途)"/>
              </a:defRPr>
            </a:lvl1pPr>
          </a:lstStyle>
          <a:p>
            <a:r>
              <a:t>03</a:t>
            </a:r>
          </a:p>
        </p:txBody>
      </p:sp>
      <p:sp>
        <p:nvSpPr>
          <p:cNvPr id="146" name="文本框 21"/>
          <p:cNvSpPr txBox="1"/>
          <p:nvPr/>
        </p:nvSpPr>
        <p:spPr>
          <a:xfrm>
            <a:off x="7225776" y="3590509"/>
            <a:ext cx="2419351" cy="46037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just">
              <a:defRPr sz="2000">
                <a:latin typeface="文悦古体仿宋 (非商业用途)"/>
                <a:ea typeface="文悦古体仿宋 (非商业用途)"/>
                <a:cs typeface="文悦古体仿宋 (非商业用途)"/>
                <a:sym typeface="文悦古体仿宋 (非商业用途)"/>
              </a:defRPr>
            </a:lvl1pPr>
          </a:lstStyle>
          <a:p>
            <a:r>
              <a:rPr sz="2400">
                <a:latin typeface="微软雅黑" panose="020B0503020204020204" charset="-122"/>
                <a:ea typeface="微软雅黑" panose="020B0503020204020204" charset="-122"/>
              </a:rPr>
              <a:t>懷疑人生</a:t>
            </a:r>
          </a:p>
        </p:txBody>
      </p:sp>
      <p:sp>
        <p:nvSpPr>
          <p:cNvPr id="147" name="椭圆 24"/>
          <p:cNvSpPr/>
          <p:nvPr/>
        </p:nvSpPr>
        <p:spPr>
          <a:xfrm>
            <a:off x="6538676" y="4719265"/>
            <a:ext cx="519995" cy="519995"/>
          </a:xfrm>
          <a:prstGeom prst="ellipse">
            <a:avLst/>
          </a:prstGeom>
          <a:solidFill>
            <a:srgbClr val="9ECFC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8" name="矩形 25"/>
          <p:cNvSpPr txBox="1"/>
          <p:nvPr/>
        </p:nvSpPr>
        <p:spPr>
          <a:xfrm>
            <a:off x="6619466" y="4794596"/>
            <a:ext cx="358414" cy="3708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ctr">
              <a:defRPr>
                <a:solidFill>
                  <a:srgbClr val="FFFFFF"/>
                </a:solidFill>
                <a:latin typeface="文悦古体仿宋 (非商业用途)"/>
                <a:ea typeface="文悦古体仿宋 (非商业用途)"/>
                <a:cs typeface="文悦古体仿宋 (非商业用途)"/>
                <a:sym typeface="文悦古体仿宋 (非商业用途)"/>
              </a:defRPr>
            </a:lvl1pPr>
          </a:lstStyle>
          <a:p>
            <a:r>
              <a:t>04</a:t>
            </a:r>
          </a:p>
        </p:txBody>
      </p:sp>
      <p:sp>
        <p:nvSpPr>
          <p:cNvPr id="149" name="文本框 27"/>
          <p:cNvSpPr txBox="1"/>
          <p:nvPr/>
        </p:nvSpPr>
        <p:spPr>
          <a:xfrm>
            <a:off x="7225776" y="4640781"/>
            <a:ext cx="2419351" cy="39878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just">
              <a:defRPr sz="2000">
                <a:latin typeface="文悦古体仿宋 (非商业用途)"/>
                <a:ea typeface="文悦古体仿宋 (非商业用途)"/>
                <a:cs typeface="文悦古体仿宋 (非商业用途)"/>
                <a:sym typeface="文悦古体仿宋 (非商业用途)"/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嗦粉</a:t>
            </a:r>
          </a:p>
        </p:txBody>
      </p:sp>
      <p:sp>
        <p:nvSpPr>
          <p:cNvPr id="150" name="矩形 8"/>
          <p:cNvSpPr txBox="1"/>
          <p:nvPr/>
        </p:nvSpPr>
        <p:spPr>
          <a:xfrm>
            <a:off x="7225776" y="2959144"/>
            <a:ext cx="3432698" cy="42354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lnSpc>
                <a:spcPct val="120000"/>
              </a:lnSpc>
              <a:defRPr>
                <a:solidFill>
                  <a:srgbClr val="535353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zao gao feng</a:t>
            </a:r>
          </a:p>
        </p:txBody>
      </p:sp>
      <p:sp>
        <p:nvSpPr>
          <p:cNvPr id="151" name="矩形 8"/>
          <p:cNvSpPr txBox="1"/>
          <p:nvPr/>
        </p:nvSpPr>
        <p:spPr>
          <a:xfrm>
            <a:off x="7225776" y="3981477"/>
            <a:ext cx="3432698" cy="32588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lnSpc>
                <a:spcPct val="120000"/>
              </a:lnSpc>
              <a:defRPr>
                <a:solidFill>
                  <a:srgbClr val="535353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huai yi ren sheng</a:t>
            </a:r>
          </a:p>
        </p:txBody>
      </p:sp>
      <p:sp>
        <p:nvSpPr>
          <p:cNvPr id="152" name="矩形 8"/>
          <p:cNvSpPr txBox="1"/>
          <p:nvPr/>
        </p:nvSpPr>
        <p:spPr>
          <a:xfrm>
            <a:off x="7225776" y="5003808"/>
            <a:ext cx="3432698" cy="42354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lnSpc>
                <a:spcPct val="120000"/>
              </a:lnSpc>
              <a:defRPr>
                <a:solidFill>
                  <a:srgbClr val="535353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suo fen</a:t>
            </a:r>
          </a:p>
        </p:txBody>
      </p:sp>
      <p:pic>
        <p:nvPicPr>
          <p:cNvPr id="153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610" y="2388008"/>
            <a:ext cx="5080001" cy="33020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54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8255" y="3368549"/>
            <a:ext cx="6442749" cy="322137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55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9242" y="83458"/>
            <a:ext cx="4506651" cy="50825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56" name="图像" descr="图像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31" y="206021"/>
            <a:ext cx="3302001" cy="3302001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442" fill="hold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58" fill="hold">
                                          <p:stCondLst>
                                            <p:cond delay="442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442" fill="hold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58" fill="hold">
                                          <p:stCondLst>
                                            <p:cond delay="442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 fill="hold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65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 fill="hold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65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1" bldLvl="0" animBg="1" advAuto="0"/>
      <p:bldP spid="153" grpId="2" bldLvl="0" animBg="1" advAuto="0"/>
      <p:bldP spid="154" grpId="3" bldLvl="0" animBg="1" advAuto="0"/>
      <p:bldP spid="154" grpId="4" bldLvl="0" animBg="1" advAuto="0"/>
      <p:bldP spid="155" grpId="7" bldLvl="0" animBg="1" advAuto="0"/>
      <p:bldP spid="155" grpId="8" bldLvl="0" animBg="1" advAuto="0"/>
      <p:bldP spid="156" grpId="5" bldLvl="0" animBg="1" advAuto="0"/>
      <p:bldP spid="156" grpId="6" bldLvl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矩形 31"/>
          <p:cNvSpPr/>
          <p:nvPr/>
        </p:nvSpPr>
        <p:spPr>
          <a:xfrm>
            <a:off x="0" y="-462046"/>
            <a:ext cx="12192001" cy="801430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63500" dist="63500" dir="2700000" rotWithShape="0">
              <a:srgbClr val="000000">
                <a:alpha val="1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9" name="图片 3" descr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971" y="1914394"/>
            <a:ext cx="3004097" cy="297891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60" name="文本框 4"/>
          <p:cNvSpPr txBox="1"/>
          <p:nvPr/>
        </p:nvSpPr>
        <p:spPr>
          <a:xfrm>
            <a:off x="2886773" y="3058521"/>
            <a:ext cx="910492" cy="44907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FF0000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週一</a:t>
            </a:r>
          </a:p>
        </p:txBody>
      </p:sp>
      <p:sp>
        <p:nvSpPr>
          <p:cNvPr id="161" name="椭圆 6"/>
          <p:cNvSpPr/>
          <p:nvPr/>
        </p:nvSpPr>
        <p:spPr>
          <a:xfrm>
            <a:off x="6538676" y="1584898"/>
            <a:ext cx="519995" cy="519995"/>
          </a:xfrm>
          <a:prstGeom prst="ellipse">
            <a:avLst/>
          </a:prstGeom>
          <a:solidFill>
            <a:srgbClr val="FCDBC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2" name="矩形 7"/>
          <p:cNvSpPr txBox="1"/>
          <p:nvPr/>
        </p:nvSpPr>
        <p:spPr>
          <a:xfrm>
            <a:off x="6619466" y="1659475"/>
            <a:ext cx="358414" cy="3708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ctr">
              <a:defRPr>
                <a:solidFill>
                  <a:srgbClr val="FFFFFF"/>
                </a:solidFill>
                <a:latin typeface="文悦古体仿宋 (非商业用途)"/>
                <a:ea typeface="文悦古体仿宋 (非商业用途)"/>
                <a:cs typeface="文悦古体仿宋 (非商业用途)"/>
                <a:sym typeface="文悦古体仿宋 (非商业用途)"/>
              </a:defRPr>
            </a:lvl1pPr>
          </a:lstStyle>
          <a:p>
            <a:r>
              <a:t>05</a:t>
            </a:r>
          </a:p>
        </p:txBody>
      </p:sp>
      <p:sp>
        <p:nvSpPr>
          <p:cNvPr id="163" name="文本框 5"/>
          <p:cNvSpPr txBox="1"/>
          <p:nvPr/>
        </p:nvSpPr>
        <p:spPr>
          <a:xfrm>
            <a:off x="7225776" y="1489966"/>
            <a:ext cx="2419351" cy="46037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just">
              <a:defRPr sz="2400"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飯暈   </a:t>
            </a:r>
          </a:p>
        </p:txBody>
      </p:sp>
      <p:sp>
        <p:nvSpPr>
          <p:cNvPr id="164" name="矩形 8"/>
          <p:cNvSpPr txBox="1"/>
          <p:nvPr/>
        </p:nvSpPr>
        <p:spPr>
          <a:xfrm>
            <a:off x="7225776" y="2004974"/>
            <a:ext cx="3432698" cy="42354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lnSpc>
                <a:spcPct val="120000"/>
              </a:lnSpc>
              <a:defRPr>
                <a:solidFill>
                  <a:srgbClr val="535353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fan yun</a:t>
            </a:r>
          </a:p>
        </p:txBody>
      </p:sp>
      <p:sp>
        <p:nvSpPr>
          <p:cNvPr id="165" name="椭圆 12"/>
          <p:cNvSpPr/>
          <p:nvPr/>
        </p:nvSpPr>
        <p:spPr>
          <a:xfrm>
            <a:off x="6538676" y="4018238"/>
            <a:ext cx="519995" cy="519995"/>
          </a:xfrm>
          <a:prstGeom prst="ellipse">
            <a:avLst/>
          </a:prstGeom>
          <a:solidFill>
            <a:srgbClr val="9ECFC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6" name="矩形 13"/>
          <p:cNvSpPr txBox="1"/>
          <p:nvPr/>
        </p:nvSpPr>
        <p:spPr>
          <a:xfrm>
            <a:off x="6619466" y="4092815"/>
            <a:ext cx="358414" cy="3708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ctr">
              <a:defRPr>
                <a:solidFill>
                  <a:srgbClr val="FFFFFF"/>
                </a:solidFill>
                <a:latin typeface="文悦古体仿宋 (非商业用途)"/>
                <a:ea typeface="文悦古体仿宋 (非商业用途)"/>
                <a:cs typeface="文悦古体仿宋 (非商业用途)"/>
                <a:sym typeface="文悦古体仿宋 (非商业用途)"/>
              </a:defRPr>
            </a:lvl1pPr>
          </a:lstStyle>
          <a:p>
            <a:r>
              <a:t>06</a:t>
            </a:r>
          </a:p>
        </p:txBody>
      </p:sp>
      <p:sp>
        <p:nvSpPr>
          <p:cNvPr id="167" name="文本框 15"/>
          <p:cNvSpPr txBox="1"/>
          <p:nvPr/>
        </p:nvSpPr>
        <p:spPr>
          <a:xfrm>
            <a:off x="7225776" y="4078337"/>
            <a:ext cx="2419351" cy="46037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just">
              <a:defRPr sz="2400"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廣場舞</a:t>
            </a:r>
          </a:p>
        </p:txBody>
      </p:sp>
      <p:sp>
        <p:nvSpPr>
          <p:cNvPr id="168" name="矩形 8"/>
          <p:cNvSpPr txBox="1"/>
          <p:nvPr/>
        </p:nvSpPr>
        <p:spPr>
          <a:xfrm>
            <a:off x="7225776" y="4716972"/>
            <a:ext cx="3432698" cy="42354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lnSpc>
                <a:spcPct val="120000"/>
              </a:lnSpc>
              <a:defRPr>
                <a:solidFill>
                  <a:srgbClr val="535353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rPr>
                <a:latin typeface="微软雅黑" panose="020B0503020204020204" charset="-122"/>
                <a:ea typeface="微软雅黑" panose="020B0503020204020204" charset="-122"/>
              </a:rPr>
              <a:t>guang chang wu</a:t>
            </a:r>
          </a:p>
        </p:txBody>
      </p:sp>
      <p:pic>
        <p:nvPicPr>
          <p:cNvPr id="169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954" y="3507456"/>
            <a:ext cx="5080001" cy="38100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70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6491" y="409534"/>
            <a:ext cx="5953697" cy="3608592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 fill="hold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65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 fill="hold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65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1" bldLvl="0" animBg="1" advAuto="0"/>
      <p:bldP spid="169" grpId="2" bldLvl="0" animBg="1" advAuto="0"/>
      <p:bldP spid="170" grpId="3" bldLvl="0" animBg="1" advAuto="0"/>
      <p:bldP spid="170" grpId="4" bldLvl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图片 3" descr="图片 3"/>
          <p:cNvPicPr>
            <a:picLocks noChangeAspect="1"/>
          </p:cNvPicPr>
          <p:nvPr/>
        </p:nvPicPr>
        <p:blipFill>
          <a:blip r:embed="rId2"/>
          <a:srcRect l="61744" t="56247"/>
          <a:stretch>
            <a:fillRect/>
          </a:stretch>
        </p:blipFill>
        <p:spPr>
          <a:xfrm>
            <a:off x="1" y="0"/>
            <a:ext cx="951883" cy="10795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73" name="菱形 1"/>
          <p:cNvSpPr/>
          <p:nvPr/>
        </p:nvSpPr>
        <p:spPr>
          <a:xfrm>
            <a:off x="4737100" y="2070100"/>
            <a:ext cx="1358900" cy="1358900"/>
          </a:xfrm>
          <a:prstGeom prst="diamond">
            <a:avLst/>
          </a:prstGeom>
          <a:solidFill>
            <a:srgbClr val="FCDBC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" name="菱形 5"/>
          <p:cNvSpPr/>
          <p:nvPr/>
        </p:nvSpPr>
        <p:spPr>
          <a:xfrm>
            <a:off x="4737100" y="3429000"/>
            <a:ext cx="1358900" cy="1358900"/>
          </a:xfrm>
          <a:prstGeom prst="diamond">
            <a:avLst/>
          </a:prstGeom>
          <a:solidFill>
            <a:srgbClr val="9ECFC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5" name="菱形 6"/>
          <p:cNvSpPr/>
          <p:nvPr/>
        </p:nvSpPr>
        <p:spPr>
          <a:xfrm>
            <a:off x="6096000" y="2070100"/>
            <a:ext cx="1358900" cy="1358900"/>
          </a:xfrm>
          <a:prstGeom prst="diamond">
            <a:avLst/>
          </a:prstGeom>
          <a:solidFill>
            <a:srgbClr val="9ECFC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6" name="菱形 7"/>
          <p:cNvSpPr/>
          <p:nvPr/>
        </p:nvSpPr>
        <p:spPr>
          <a:xfrm>
            <a:off x="6096000" y="3429000"/>
            <a:ext cx="1358900" cy="1358900"/>
          </a:xfrm>
          <a:prstGeom prst="diamond">
            <a:avLst/>
          </a:prstGeom>
          <a:solidFill>
            <a:srgbClr val="FCDBC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7" name="文本框 19"/>
          <p:cNvSpPr txBox="1"/>
          <p:nvPr/>
        </p:nvSpPr>
        <p:spPr>
          <a:xfrm>
            <a:off x="5039359" y="2490479"/>
            <a:ext cx="754381" cy="5232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FFFF"/>
                </a:solidFill>
                <a:latin typeface="FuturaPT-Book"/>
                <a:ea typeface="FuturaPT-Book"/>
                <a:cs typeface="FuturaPT-Book"/>
                <a:sym typeface="FuturaPT-Book"/>
              </a:defRPr>
            </a:lvl1pPr>
          </a:lstStyle>
          <a:p>
            <a:r>
              <a:t>01</a:t>
            </a:r>
          </a:p>
        </p:txBody>
      </p:sp>
      <p:sp>
        <p:nvSpPr>
          <p:cNvPr id="178" name="文本框 20"/>
          <p:cNvSpPr txBox="1"/>
          <p:nvPr/>
        </p:nvSpPr>
        <p:spPr>
          <a:xfrm>
            <a:off x="5039359" y="3909410"/>
            <a:ext cx="754381" cy="5232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FFFF"/>
                </a:solidFill>
                <a:latin typeface="FuturaPT-Book"/>
                <a:ea typeface="FuturaPT-Book"/>
                <a:cs typeface="FuturaPT-Book"/>
                <a:sym typeface="FuturaPT-Book"/>
              </a:defRPr>
            </a:lvl1pPr>
          </a:lstStyle>
          <a:p>
            <a:r>
              <a:t>02</a:t>
            </a:r>
          </a:p>
        </p:txBody>
      </p:sp>
      <p:sp>
        <p:nvSpPr>
          <p:cNvPr id="179" name="文本框 21"/>
          <p:cNvSpPr txBox="1"/>
          <p:nvPr/>
        </p:nvSpPr>
        <p:spPr>
          <a:xfrm>
            <a:off x="6398259" y="2490479"/>
            <a:ext cx="754381" cy="5232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FFFF"/>
                </a:solidFill>
                <a:latin typeface="FuturaPT-Book"/>
                <a:ea typeface="FuturaPT-Book"/>
                <a:cs typeface="FuturaPT-Book"/>
                <a:sym typeface="FuturaPT-Book"/>
              </a:defRPr>
            </a:lvl1pPr>
          </a:lstStyle>
          <a:p>
            <a:r>
              <a:t>03</a:t>
            </a:r>
          </a:p>
        </p:txBody>
      </p:sp>
      <p:sp>
        <p:nvSpPr>
          <p:cNvPr id="180" name="文本框 22"/>
          <p:cNvSpPr txBox="1"/>
          <p:nvPr/>
        </p:nvSpPr>
        <p:spPr>
          <a:xfrm>
            <a:off x="6398259" y="3909410"/>
            <a:ext cx="754381" cy="5232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FFFFFF"/>
                </a:solidFill>
                <a:latin typeface="FuturaPT-Book"/>
                <a:ea typeface="FuturaPT-Book"/>
                <a:cs typeface="FuturaPT-Book"/>
                <a:sym typeface="FuturaPT-Book"/>
              </a:defRPr>
            </a:lvl1pPr>
          </a:lstStyle>
          <a:p>
            <a:r>
              <a:t>04</a:t>
            </a:r>
          </a:p>
        </p:txBody>
      </p:sp>
      <p:sp>
        <p:nvSpPr>
          <p:cNvPr id="181" name="週二"/>
          <p:cNvSpPr txBox="1"/>
          <p:nvPr/>
        </p:nvSpPr>
        <p:spPr>
          <a:xfrm>
            <a:off x="977900" y="508000"/>
            <a:ext cx="815340" cy="449073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2800"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週二</a:t>
            </a:r>
          </a:p>
        </p:txBody>
      </p:sp>
      <p:sp>
        <p:nvSpPr>
          <p:cNvPr id="182" name="文本框 5"/>
          <p:cNvSpPr txBox="1"/>
          <p:nvPr/>
        </p:nvSpPr>
        <p:spPr>
          <a:xfrm>
            <a:off x="869344" y="1987987"/>
            <a:ext cx="2419351" cy="399798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just">
              <a:defRPr sz="2400"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掃碼進站</a:t>
            </a:r>
          </a:p>
        </p:txBody>
      </p:sp>
      <p:sp>
        <p:nvSpPr>
          <p:cNvPr id="183" name="矩形 8"/>
          <p:cNvSpPr txBox="1"/>
          <p:nvPr/>
        </p:nvSpPr>
        <p:spPr>
          <a:xfrm>
            <a:off x="886480" y="2430916"/>
            <a:ext cx="3432698" cy="32588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lnSpc>
                <a:spcPct val="120000"/>
              </a:lnSpc>
              <a:defRPr>
                <a:solidFill>
                  <a:srgbClr val="535353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sao ma jin zhan</a:t>
            </a:r>
          </a:p>
        </p:txBody>
      </p:sp>
      <p:sp>
        <p:nvSpPr>
          <p:cNvPr id="184" name="文本框 5"/>
          <p:cNvSpPr txBox="1"/>
          <p:nvPr/>
        </p:nvSpPr>
        <p:spPr>
          <a:xfrm>
            <a:off x="9141994" y="1816784"/>
            <a:ext cx="2419351" cy="399798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defRPr sz="2400"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不要蔥   </a:t>
            </a:r>
          </a:p>
        </p:txBody>
      </p:sp>
      <p:sp>
        <p:nvSpPr>
          <p:cNvPr id="185" name="文本框 5"/>
          <p:cNvSpPr txBox="1"/>
          <p:nvPr/>
        </p:nvSpPr>
        <p:spPr>
          <a:xfrm>
            <a:off x="9141994" y="3623138"/>
            <a:ext cx="2419351" cy="39979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defRPr sz="2400"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加班狗   </a:t>
            </a:r>
          </a:p>
        </p:txBody>
      </p:sp>
      <p:sp>
        <p:nvSpPr>
          <p:cNvPr id="186" name="文本框 5"/>
          <p:cNvSpPr txBox="1"/>
          <p:nvPr/>
        </p:nvSpPr>
        <p:spPr>
          <a:xfrm>
            <a:off x="869344" y="3908551"/>
            <a:ext cx="2419351" cy="399798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just">
              <a:defRPr sz="2400"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安檢</a:t>
            </a:r>
          </a:p>
        </p:txBody>
      </p:sp>
      <p:sp>
        <p:nvSpPr>
          <p:cNvPr id="187" name="矩形 8"/>
          <p:cNvSpPr txBox="1"/>
          <p:nvPr/>
        </p:nvSpPr>
        <p:spPr>
          <a:xfrm>
            <a:off x="886480" y="4423428"/>
            <a:ext cx="3432698" cy="32588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lnSpc>
                <a:spcPct val="120000"/>
              </a:lnSpc>
              <a:defRPr>
                <a:solidFill>
                  <a:srgbClr val="535353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an jian</a:t>
            </a:r>
          </a:p>
        </p:txBody>
      </p:sp>
      <p:sp>
        <p:nvSpPr>
          <p:cNvPr id="188" name="矩形 8"/>
          <p:cNvSpPr txBox="1"/>
          <p:nvPr/>
        </p:nvSpPr>
        <p:spPr>
          <a:xfrm>
            <a:off x="8117389" y="2430916"/>
            <a:ext cx="3432698" cy="32588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lnSpc>
                <a:spcPct val="120000"/>
              </a:lnSpc>
              <a:defRPr>
                <a:solidFill>
                  <a:srgbClr val="535353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bu yao cong</a:t>
            </a:r>
          </a:p>
        </p:txBody>
      </p:sp>
      <p:sp>
        <p:nvSpPr>
          <p:cNvPr id="189" name="矩形 8"/>
          <p:cNvSpPr txBox="1"/>
          <p:nvPr/>
        </p:nvSpPr>
        <p:spPr>
          <a:xfrm>
            <a:off x="8117389" y="4423428"/>
            <a:ext cx="3432698" cy="32588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lnSpc>
                <a:spcPct val="120000"/>
              </a:lnSpc>
              <a:defRPr>
                <a:solidFill>
                  <a:srgbClr val="535353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jia ban gou</a:t>
            </a:r>
          </a:p>
        </p:txBody>
      </p:sp>
      <p:pic>
        <p:nvPicPr>
          <p:cNvPr id="190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25600"/>
            <a:ext cx="5715000" cy="36068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91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038" y="1339472"/>
            <a:ext cx="6210962" cy="417905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92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237" y="1750323"/>
            <a:ext cx="5769385" cy="3606801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 fill="hold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65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 fill="hold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65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 fill="hold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65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3" animBg="1" advAuto="0"/>
      <p:bldP spid="190" grpId="4" animBg="1" advAuto="0"/>
      <p:bldP spid="191" grpId="1" animBg="1" advAuto="0"/>
      <p:bldP spid="191" grpId="2" animBg="1" advAuto="0"/>
      <p:bldP spid="192" grpId="5" animBg="1" advAuto="0"/>
      <p:bldP spid="192" grpId="6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菱形 2"/>
          <p:cNvSpPr/>
          <p:nvPr/>
        </p:nvSpPr>
        <p:spPr>
          <a:xfrm>
            <a:off x="4944923" y="1669103"/>
            <a:ext cx="2578101" cy="2578101"/>
          </a:xfrm>
          <a:prstGeom prst="diamond">
            <a:avLst/>
          </a:prstGeom>
          <a:solidFill>
            <a:srgbClr val="FCDBCD">
              <a:alpha val="3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95" name="图片 3" descr="图片 3"/>
          <p:cNvPicPr>
            <a:picLocks noChangeAspect="1"/>
          </p:cNvPicPr>
          <p:nvPr/>
        </p:nvPicPr>
        <p:blipFill>
          <a:blip r:embed="rId2"/>
          <a:srcRect l="61744" t="56247"/>
          <a:stretch>
            <a:fillRect/>
          </a:stretch>
        </p:blipFill>
        <p:spPr>
          <a:xfrm>
            <a:off x="1" y="0"/>
            <a:ext cx="951883" cy="10795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96" name="图片 1" descr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947" y="1390734"/>
            <a:ext cx="1105957" cy="331436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97" name="週三"/>
          <p:cNvSpPr txBox="1"/>
          <p:nvPr/>
        </p:nvSpPr>
        <p:spPr>
          <a:xfrm>
            <a:off x="981302" y="503552"/>
            <a:ext cx="815341" cy="449073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2800"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週三</a:t>
            </a:r>
          </a:p>
        </p:txBody>
      </p:sp>
      <p:sp>
        <p:nvSpPr>
          <p:cNvPr id="198" name="文本框 5"/>
          <p:cNvSpPr txBox="1"/>
          <p:nvPr/>
        </p:nvSpPr>
        <p:spPr>
          <a:xfrm>
            <a:off x="681006" y="1854200"/>
            <a:ext cx="2419351" cy="39979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just">
              <a:defRPr sz="2400"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共享單車</a:t>
            </a:r>
          </a:p>
        </p:txBody>
      </p:sp>
      <p:sp>
        <p:nvSpPr>
          <p:cNvPr id="199" name="矩形 8"/>
          <p:cNvSpPr txBox="1"/>
          <p:nvPr/>
        </p:nvSpPr>
        <p:spPr>
          <a:xfrm>
            <a:off x="644731" y="2286000"/>
            <a:ext cx="3432698" cy="32588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lnSpc>
                <a:spcPct val="120000"/>
              </a:lnSpc>
              <a:defRPr>
                <a:solidFill>
                  <a:srgbClr val="535353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gong xiang dan che</a:t>
            </a:r>
          </a:p>
        </p:txBody>
      </p:sp>
      <p:sp>
        <p:nvSpPr>
          <p:cNvPr id="200" name="文本框 5"/>
          <p:cNvSpPr txBox="1"/>
          <p:nvPr/>
        </p:nvSpPr>
        <p:spPr>
          <a:xfrm>
            <a:off x="681006" y="3784600"/>
            <a:ext cx="2419351" cy="39979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just">
              <a:defRPr sz="2400"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油條</a:t>
            </a:r>
          </a:p>
        </p:txBody>
      </p:sp>
      <p:sp>
        <p:nvSpPr>
          <p:cNvPr id="201" name="文本框 5"/>
          <p:cNvSpPr txBox="1"/>
          <p:nvPr/>
        </p:nvSpPr>
        <p:spPr>
          <a:xfrm>
            <a:off x="8969350" y="1848174"/>
            <a:ext cx="2419351" cy="39979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defRPr sz="2400"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開小差</a:t>
            </a:r>
          </a:p>
        </p:txBody>
      </p:sp>
      <p:sp>
        <p:nvSpPr>
          <p:cNvPr id="202" name="文本框 5"/>
          <p:cNvSpPr txBox="1"/>
          <p:nvPr/>
        </p:nvSpPr>
        <p:spPr>
          <a:xfrm>
            <a:off x="8966200" y="3778646"/>
            <a:ext cx="2419350" cy="39979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defRPr sz="2400"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吸霾</a:t>
            </a:r>
          </a:p>
        </p:txBody>
      </p:sp>
      <p:sp>
        <p:nvSpPr>
          <p:cNvPr id="203" name="矩形 8"/>
          <p:cNvSpPr txBox="1"/>
          <p:nvPr/>
        </p:nvSpPr>
        <p:spPr>
          <a:xfrm>
            <a:off x="644731" y="4254500"/>
            <a:ext cx="3432698" cy="32588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lnSpc>
                <a:spcPct val="120000"/>
              </a:lnSpc>
              <a:defRPr>
                <a:solidFill>
                  <a:srgbClr val="535353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you tiao</a:t>
            </a:r>
          </a:p>
        </p:txBody>
      </p:sp>
      <p:sp>
        <p:nvSpPr>
          <p:cNvPr id="204" name="矩形 8"/>
          <p:cNvSpPr txBox="1"/>
          <p:nvPr/>
        </p:nvSpPr>
        <p:spPr>
          <a:xfrm>
            <a:off x="7911467" y="2286000"/>
            <a:ext cx="3432698" cy="32588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lnSpc>
                <a:spcPct val="120000"/>
              </a:lnSpc>
              <a:defRPr>
                <a:solidFill>
                  <a:srgbClr val="535353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kai xiao chai</a:t>
            </a:r>
          </a:p>
        </p:txBody>
      </p:sp>
      <p:sp>
        <p:nvSpPr>
          <p:cNvPr id="205" name="矩形 8"/>
          <p:cNvSpPr txBox="1"/>
          <p:nvPr/>
        </p:nvSpPr>
        <p:spPr>
          <a:xfrm>
            <a:off x="7911467" y="4256619"/>
            <a:ext cx="3432698" cy="32588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lnSpc>
                <a:spcPct val="120000"/>
              </a:lnSpc>
              <a:defRPr>
                <a:solidFill>
                  <a:srgbClr val="535353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xi mai</a:t>
            </a:r>
          </a:p>
        </p:txBody>
      </p:sp>
      <p:sp>
        <p:nvSpPr>
          <p:cNvPr id="206" name="文本框 5"/>
          <p:cNvSpPr txBox="1"/>
          <p:nvPr/>
        </p:nvSpPr>
        <p:spPr>
          <a:xfrm>
            <a:off x="4701780" y="5192627"/>
            <a:ext cx="2419351" cy="399798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ctr">
              <a:defRPr sz="2400"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打卡</a:t>
            </a:r>
          </a:p>
        </p:txBody>
      </p:sp>
      <p:sp>
        <p:nvSpPr>
          <p:cNvPr id="207" name="矩形 8"/>
          <p:cNvSpPr txBox="1"/>
          <p:nvPr/>
        </p:nvSpPr>
        <p:spPr>
          <a:xfrm>
            <a:off x="4195107" y="5813144"/>
            <a:ext cx="3432698" cy="32588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ctr">
              <a:lnSpc>
                <a:spcPct val="120000"/>
              </a:lnSpc>
              <a:defRPr>
                <a:solidFill>
                  <a:srgbClr val="535353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da ka</a:t>
            </a:r>
          </a:p>
        </p:txBody>
      </p:sp>
      <p:pic>
        <p:nvPicPr>
          <p:cNvPr id="208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6438" y="1390734"/>
            <a:ext cx="5478038" cy="331436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09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0739" y="1447760"/>
            <a:ext cx="5689436" cy="320030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10" name="图像" descr="图像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6056" y="1710675"/>
            <a:ext cx="4535739" cy="453573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11" name="图像" descr="图像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3691" y="1383890"/>
            <a:ext cx="6100469" cy="409022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12" name="图像" descr="图像"/>
          <p:cNvPicPr>
            <a:picLocks noChangeAspect="1"/>
          </p:cNvPicPr>
          <p:nvPr/>
        </p:nvPicPr>
        <p:blipFill>
          <a:blip r:embed="rId8"/>
          <a:srcRect t="3559" b="13405"/>
          <a:stretch>
            <a:fillRect/>
          </a:stretch>
        </p:blipFill>
        <p:spPr>
          <a:xfrm>
            <a:off x="4035285" y="968779"/>
            <a:ext cx="4397568" cy="5148643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 fill="hold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65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 fill="hold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65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 fill="hold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65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 fill="hold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65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 fill="hold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65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1" animBg="1" advAuto="0"/>
      <p:bldP spid="208" grpId="2" animBg="1" advAuto="0"/>
      <p:bldP spid="209" grpId="3" animBg="1" advAuto="0"/>
      <p:bldP spid="209" grpId="4" animBg="1" advAuto="0"/>
      <p:bldP spid="210" grpId="5" animBg="1" advAuto="0"/>
      <p:bldP spid="210" grpId="6" animBg="1" advAuto="0"/>
      <p:bldP spid="211" grpId="7" animBg="1" advAuto="0"/>
      <p:bldP spid="211" grpId="8" animBg="1" advAuto="0"/>
      <p:bldP spid="212" grpId="9" animBg="1" advAuto="0"/>
      <p:bldP spid="212" grpId="1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图片 3" descr="图片 3"/>
          <p:cNvPicPr>
            <a:picLocks noChangeAspect="1"/>
          </p:cNvPicPr>
          <p:nvPr/>
        </p:nvPicPr>
        <p:blipFill>
          <a:blip r:embed="rId2"/>
          <a:srcRect l="61744" t="56247"/>
          <a:stretch>
            <a:fillRect/>
          </a:stretch>
        </p:blipFill>
        <p:spPr>
          <a:xfrm>
            <a:off x="1" y="0"/>
            <a:ext cx="951883" cy="10795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15" name="燕尾形箭头 1"/>
          <p:cNvSpPr/>
          <p:nvPr/>
        </p:nvSpPr>
        <p:spPr>
          <a:xfrm>
            <a:off x="626230" y="1845778"/>
            <a:ext cx="2298701" cy="1092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400"/>
                </a:moveTo>
                <a:lnTo>
                  <a:pt x="16469" y="5400"/>
                </a:lnTo>
                <a:lnTo>
                  <a:pt x="16469" y="0"/>
                </a:lnTo>
                <a:lnTo>
                  <a:pt x="21600" y="10800"/>
                </a:lnTo>
                <a:lnTo>
                  <a:pt x="16469" y="21600"/>
                </a:lnTo>
                <a:lnTo>
                  <a:pt x="16469" y="16200"/>
                </a:lnTo>
                <a:lnTo>
                  <a:pt x="0" y="16200"/>
                </a:lnTo>
                <a:lnTo>
                  <a:pt x="2566" y="10800"/>
                </a:lnTo>
                <a:close/>
              </a:path>
            </a:pathLst>
          </a:custGeom>
          <a:solidFill>
            <a:srgbClr val="FCDBC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6" name="燕尾形箭头 5"/>
          <p:cNvSpPr/>
          <p:nvPr/>
        </p:nvSpPr>
        <p:spPr>
          <a:xfrm>
            <a:off x="3607329" y="1841500"/>
            <a:ext cx="2298701" cy="1092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400"/>
                </a:moveTo>
                <a:lnTo>
                  <a:pt x="16469" y="5400"/>
                </a:lnTo>
                <a:lnTo>
                  <a:pt x="16469" y="0"/>
                </a:lnTo>
                <a:lnTo>
                  <a:pt x="21600" y="10800"/>
                </a:lnTo>
                <a:lnTo>
                  <a:pt x="16469" y="21600"/>
                </a:lnTo>
                <a:lnTo>
                  <a:pt x="16469" y="16200"/>
                </a:lnTo>
                <a:lnTo>
                  <a:pt x="0" y="16200"/>
                </a:lnTo>
                <a:lnTo>
                  <a:pt x="2566" y="10800"/>
                </a:lnTo>
                <a:close/>
              </a:path>
            </a:pathLst>
          </a:custGeom>
          <a:solidFill>
            <a:srgbClr val="9ECFC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7" name="燕尾形箭头 6"/>
          <p:cNvSpPr/>
          <p:nvPr/>
        </p:nvSpPr>
        <p:spPr>
          <a:xfrm>
            <a:off x="6384397" y="1841500"/>
            <a:ext cx="2298701" cy="1092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400"/>
                </a:moveTo>
                <a:lnTo>
                  <a:pt x="16469" y="5400"/>
                </a:lnTo>
                <a:lnTo>
                  <a:pt x="16469" y="0"/>
                </a:lnTo>
                <a:lnTo>
                  <a:pt x="21600" y="10800"/>
                </a:lnTo>
                <a:lnTo>
                  <a:pt x="16469" y="21600"/>
                </a:lnTo>
                <a:lnTo>
                  <a:pt x="16469" y="16200"/>
                </a:lnTo>
                <a:lnTo>
                  <a:pt x="0" y="16200"/>
                </a:lnTo>
                <a:lnTo>
                  <a:pt x="2566" y="10800"/>
                </a:lnTo>
                <a:close/>
              </a:path>
            </a:pathLst>
          </a:custGeom>
          <a:solidFill>
            <a:srgbClr val="FCDBC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8" name="燕尾形箭头 7"/>
          <p:cNvSpPr/>
          <p:nvPr/>
        </p:nvSpPr>
        <p:spPr>
          <a:xfrm>
            <a:off x="9161463" y="1841500"/>
            <a:ext cx="2298701" cy="1092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400"/>
                </a:moveTo>
                <a:lnTo>
                  <a:pt x="16469" y="5400"/>
                </a:lnTo>
                <a:lnTo>
                  <a:pt x="16469" y="0"/>
                </a:lnTo>
                <a:lnTo>
                  <a:pt x="21600" y="10800"/>
                </a:lnTo>
                <a:lnTo>
                  <a:pt x="16469" y="21600"/>
                </a:lnTo>
                <a:lnTo>
                  <a:pt x="16469" y="16200"/>
                </a:lnTo>
                <a:lnTo>
                  <a:pt x="0" y="16200"/>
                </a:lnTo>
                <a:lnTo>
                  <a:pt x="2566" y="10800"/>
                </a:lnTo>
                <a:close/>
              </a:path>
            </a:pathLst>
          </a:custGeom>
          <a:solidFill>
            <a:srgbClr val="9ECFC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9" name="週四"/>
          <p:cNvSpPr txBox="1"/>
          <p:nvPr/>
        </p:nvSpPr>
        <p:spPr>
          <a:xfrm>
            <a:off x="981302" y="503552"/>
            <a:ext cx="815341" cy="449073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2800"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週四</a:t>
            </a:r>
          </a:p>
        </p:txBody>
      </p:sp>
      <p:sp>
        <p:nvSpPr>
          <p:cNvPr id="220" name="文本框 5"/>
          <p:cNvSpPr txBox="1"/>
          <p:nvPr/>
        </p:nvSpPr>
        <p:spPr>
          <a:xfrm>
            <a:off x="1010598" y="2191980"/>
            <a:ext cx="2419351" cy="399798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just">
              <a:defRPr sz="2400"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滴滴打車</a:t>
            </a:r>
          </a:p>
        </p:txBody>
      </p:sp>
      <p:sp>
        <p:nvSpPr>
          <p:cNvPr id="221" name="矩形 8"/>
          <p:cNvSpPr txBox="1"/>
          <p:nvPr/>
        </p:nvSpPr>
        <p:spPr>
          <a:xfrm>
            <a:off x="880602" y="1727200"/>
            <a:ext cx="3432698" cy="32588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lnSpc>
                <a:spcPct val="120000"/>
              </a:lnSpc>
              <a:defRPr>
                <a:solidFill>
                  <a:srgbClr val="535353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di di da che</a:t>
            </a:r>
          </a:p>
        </p:txBody>
      </p:sp>
      <p:sp>
        <p:nvSpPr>
          <p:cNvPr id="222" name="文本框 5"/>
          <p:cNvSpPr txBox="1"/>
          <p:nvPr/>
        </p:nvSpPr>
        <p:spPr>
          <a:xfrm>
            <a:off x="4038963" y="2197100"/>
            <a:ext cx="2419351" cy="39979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just">
              <a:defRPr sz="2400"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網紅店</a:t>
            </a:r>
          </a:p>
        </p:txBody>
      </p:sp>
      <p:sp>
        <p:nvSpPr>
          <p:cNvPr id="223" name="矩形 8"/>
          <p:cNvSpPr txBox="1"/>
          <p:nvPr/>
        </p:nvSpPr>
        <p:spPr>
          <a:xfrm>
            <a:off x="3328256" y="1727200"/>
            <a:ext cx="3432698" cy="32588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lnSpc>
                <a:spcPct val="120000"/>
              </a:lnSpc>
              <a:defRPr>
                <a:solidFill>
                  <a:srgbClr val="535353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wang hong dian</a:t>
            </a:r>
          </a:p>
        </p:txBody>
      </p:sp>
      <p:sp>
        <p:nvSpPr>
          <p:cNvPr id="224" name="文本框 5"/>
          <p:cNvSpPr txBox="1"/>
          <p:nvPr/>
        </p:nvSpPr>
        <p:spPr>
          <a:xfrm>
            <a:off x="6753429" y="2197100"/>
            <a:ext cx="2419351" cy="39979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just">
              <a:defRPr sz="2400"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豆腐腦</a:t>
            </a:r>
          </a:p>
        </p:txBody>
      </p:sp>
      <p:sp>
        <p:nvSpPr>
          <p:cNvPr id="225" name="文本框 5"/>
          <p:cNvSpPr txBox="1"/>
          <p:nvPr/>
        </p:nvSpPr>
        <p:spPr>
          <a:xfrm>
            <a:off x="9579951" y="2197100"/>
            <a:ext cx="2419351" cy="39979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just">
              <a:defRPr sz="2400"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客戶爸爸</a:t>
            </a:r>
          </a:p>
        </p:txBody>
      </p:sp>
      <p:sp>
        <p:nvSpPr>
          <p:cNvPr id="226" name="矩形 8"/>
          <p:cNvSpPr txBox="1"/>
          <p:nvPr/>
        </p:nvSpPr>
        <p:spPr>
          <a:xfrm>
            <a:off x="6588429" y="1727200"/>
            <a:ext cx="3432698" cy="32588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lnSpc>
                <a:spcPct val="120000"/>
              </a:lnSpc>
              <a:defRPr>
                <a:solidFill>
                  <a:srgbClr val="535353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dou fu nao</a:t>
            </a:r>
          </a:p>
        </p:txBody>
      </p:sp>
      <p:sp>
        <p:nvSpPr>
          <p:cNvPr id="227" name="矩形 8"/>
          <p:cNvSpPr txBox="1"/>
          <p:nvPr/>
        </p:nvSpPr>
        <p:spPr>
          <a:xfrm>
            <a:off x="9325146" y="1727200"/>
            <a:ext cx="3432698" cy="32588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lnSpc>
                <a:spcPct val="120000"/>
              </a:lnSpc>
              <a:defRPr>
                <a:solidFill>
                  <a:srgbClr val="535353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ke hu ba ba</a:t>
            </a:r>
          </a:p>
        </p:txBody>
      </p:sp>
      <p:pic>
        <p:nvPicPr>
          <p:cNvPr id="228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657" y="3187700"/>
            <a:ext cx="2717172" cy="15369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29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3031" y="3187700"/>
            <a:ext cx="2693322" cy="168063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30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3250" y="3187700"/>
            <a:ext cx="2640994" cy="168063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31" name="图像" descr="图像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0489" y="3187700"/>
            <a:ext cx="2180101" cy="2906801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图片 3" descr="图片 3"/>
          <p:cNvPicPr>
            <a:picLocks noChangeAspect="1"/>
          </p:cNvPicPr>
          <p:nvPr/>
        </p:nvPicPr>
        <p:blipFill>
          <a:blip r:embed="rId2"/>
          <a:srcRect l="61744" t="56247"/>
          <a:stretch>
            <a:fillRect/>
          </a:stretch>
        </p:blipFill>
        <p:spPr>
          <a:xfrm>
            <a:off x="1" y="0"/>
            <a:ext cx="951883" cy="10795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34" name="图文框 5"/>
          <p:cNvSpPr/>
          <p:nvPr/>
        </p:nvSpPr>
        <p:spPr>
          <a:xfrm>
            <a:off x="859384" y="2190226"/>
            <a:ext cx="1651001" cy="10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9ECFC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235" name="图文框 7"/>
          <p:cNvSpPr/>
          <p:nvPr/>
        </p:nvSpPr>
        <p:spPr>
          <a:xfrm>
            <a:off x="3657600" y="2190226"/>
            <a:ext cx="1651000" cy="10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CDBCD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236" name="图文框 9"/>
          <p:cNvSpPr/>
          <p:nvPr/>
        </p:nvSpPr>
        <p:spPr>
          <a:xfrm>
            <a:off x="6578600" y="2190226"/>
            <a:ext cx="1651000" cy="10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9ECFC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237" name="图文框 11"/>
          <p:cNvSpPr/>
          <p:nvPr/>
        </p:nvSpPr>
        <p:spPr>
          <a:xfrm>
            <a:off x="9245599" y="2190226"/>
            <a:ext cx="1651001" cy="10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CDBCD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238" name="Freeform 207"/>
          <p:cNvSpPr/>
          <p:nvPr/>
        </p:nvSpPr>
        <p:spPr>
          <a:xfrm rot="5400000">
            <a:off x="3080391" y="2665011"/>
            <a:ext cx="222724" cy="2061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1" h="21396" extrusionOk="0">
                <a:moveTo>
                  <a:pt x="1013" y="12768"/>
                </a:moveTo>
                <a:cubicBezTo>
                  <a:pt x="1251" y="12768"/>
                  <a:pt x="1529" y="12682"/>
                  <a:pt x="1688" y="12467"/>
                </a:cubicBezTo>
                <a:cubicBezTo>
                  <a:pt x="10820" y="2571"/>
                  <a:pt x="10820" y="2571"/>
                  <a:pt x="10820" y="2571"/>
                </a:cubicBezTo>
                <a:cubicBezTo>
                  <a:pt x="19675" y="12209"/>
                  <a:pt x="19675" y="12209"/>
                  <a:pt x="19675" y="12209"/>
                </a:cubicBezTo>
                <a:cubicBezTo>
                  <a:pt x="20072" y="12596"/>
                  <a:pt x="20707" y="12596"/>
                  <a:pt x="21104" y="12209"/>
                </a:cubicBezTo>
                <a:cubicBezTo>
                  <a:pt x="21501" y="11779"/>
                  <a:pt x="21501" y="11090"/>
                  <a:pt x="21104" y="10660"/>
                </a:cubicBezTo>
                <a:cubicBezTo>
                  <a:pt x="11535" y="290"/>
                  <a:pt x="11535" y="290"/>
                  <a:pt x="11535" y="290"/>
                </a:cubicBezTo>
                <a:cubicBezTo>
                  <a:pt x="11138" y="-97"/>
                  <a:pt x="10502" y="-97"/>
                  <a:pt x="10145" y="290"/>
                </a:cubicBezTo>
                <a:cubicBezTo>
                  <a:pt x="10145" y="290"/>
                  <a:pt x="10145" y="290"/>
                  <a:pt x="10145" y="290"/>
                </a:cubicBezTo>
                <a:cubicBezTo>
                  <a:pt x="298" y="10961"/>
                  <a:pt x="298" y="10961"/>
                  <a:pt x="298" y="10961"/>
                </a:cubicBezTo>
                <a:cubicBezTo>
                  <a:pt x="-99" y="11391"/>
                  <a:pt x="-99" y="12037"/>
                  <a:pt x="298" y="12467"/>
                </a:cubicBezTo>
                <a:cubicBezTo>
                  <a:pt x="497" y="12682"/>
                  <a:pt x="735" y="12768"/>
                  <a:pt x="1013" y="12768"/>
                </a:cubicBezTo>
                <a:close/>
                <a:moveTo>
                  <a:pt x="11535" y="8896"/>
                </a:moveTo>
                <a:cubicBezTo>
                  <a:pt x="11138" y="8509"/>
                  <a:pt x="10502" y="8509"/>
                  <a:pt x="10145" y="8896"/>
                </a:cubicBezTo>
                <a:cubicBezTo>
                  <a:pt x="10145" y="8896"/>
                  <a:pt x="10145" y="8896"/>
                  <a:pt x="10145" y="8896"/>
                </a:cubicBezTo>
                <a:cubicBezTo>
                  <a:pt x="298" y="19567"/>
                  <a:pt x="298" y="19567"/>
                  <a:pt x="298" y="19567"/>
                </a:cubicBezTo>
                <a:cubicBezTo>
                  <a:pt x="-99" y="19997"/>
                  <a:pt x="-99" y="20642"/>
                  <a:pt x="298" y="21073"/>
                </a:cubicBezTo>
                <a:cubicBezTo>
                  <a:pt x="695" y="21503"/>
                  <a:pt x="1330" y="21503"/>
                  <a:pt x="1688" y="21073"/>
                </a:cubicBezTo>
                <a:cubicBezTo>
                  <a:pt x="10820" y="11176"/>
                  <a:pt x="10820" y="11176"/>
                  <a:pt x="10820" y="11176"/>
                </a:cubicBezTo>
                <a:cubicBezTo>
                  <a:pt x="19675" y="20815"/>
                  <a:pt x="19675" y="20815"/>
                  <a:pt x="19675" y="20815"/>
                </a:cubicBezTo>
                <a:cubicBezTo>
                  <a:pt x="20072" y="21202"/>
                  <a:pt x="20707" y="21202"/>
                  <a:pt x="21104" y="20815"/>
                </a:cubicBezTo>
                <a:cubicBezTo>
                  <a:pt x="21501" y="20384"/>
                  <a:pt x="21501" y="19696"/>
                  <a:pt x="21104" y="19266"/>
                </a:cubicBezTo>
                <a:cubicBezTo>
                  <a:pt x="11535" y="8896"/>
                  <a:pt x="11535" y="8896"/>
                  <a:pt x="11535" y="8896"/>
                </a:cubicBezTo>
                <a:close/>
              </a:path>
            </a:pathLst>
          </a:custGeom>
          <a:solidFill>
            <a:srgbClr val="9ECFC2">
              <a:alpha val="5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9" name="Freeform 207"/>
          <p:cNvSpPr/>
          <p:nvPr/>
        </p:nvSpPr>
        <p:spPr>
          <a:xfrm rot="5400000">
            <a:off x="5871804" y="2665010"/>
            <a:ext cx="222724" cy="206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1" h="21396" extrusionOk="0">
                <a:moveTo>
                  <a:pt x="1013" y="12768"/>
                </a:moveTo>
                <a:cubicBezTo>
                  <a:pt x="1251" y="12768"/>
                  <a:pt x="1529" y="12682"/>
                  <a:pt x="1688" y="12467"/>
                </a:cubicBezTo>
                <a:cubicBezTo>
                  <a:pt x="10820" y="2571"/>
                  <a:pt x="10820" y="2571"/>
                  <a:pt x="10820" y="2571"/>
                </a:cubicBezTo>
                <a:cubicBezTo>
                  <a:pt x="19675" y="12209"/>
                  <a:pt x="19675" y="12209"/>
                  <a:pt x="19675" y="12209"/>
                </a:cubicBezTo>
                <a:cubicBezTo>
                  <a:pt x="20072" y="12596"/>
                  <a:pt x="20707" y="12596"/>
                  <a:pt x="21104" y="12209"/>
                </a:cubicBezTo>
                <a:cubicBezTo>
                  <a:pt x="21501" y="11779"/>
                  <a:pt x="21501" y="11090"/>
                  <a:pt x="21104" y="10660"/>
                </a:cubicBezTo>
                <a:cubicBezTo>
                  <a:pt x="11535" y="290"/>
                  <a:pt x="11535" y="290"/>
                  <a:pt x="11535" y="290"/>
                </a:cubicBezTo>
                <a:cubicBezTo>
                  <a:pt x="11138" y="-97"/>
                  <a:pt x="10502" y="-97"/>
                  <a:pt x="10145" y="290"/>
                </a:cubicBezTo>
                <a:cubicBezTo>
                  <a:pt x="10145" y="290"/>
                  <a:pt x="10145" y="290"/>
                  <a:pt x="10145" y="290"/>
                </a:cubicBezTo>
                <a:cubicBezTo>
                  <a:pt x="298" y="10961"/>
                  <a:pt x="298" y="10961"/>
                  <a:pt x="298" y="10961"/>
                </a:cubicBezTo>
                <a:cubicBezTo>
                  <a:pt x="-99" y="11391"/>
                  <a:pt x="-99" y="12037"/>
                  <a:pt x="298" y="12467"/>
                </a:cubicBezTo>
                <a:cubicBezTo>
                  <a:pt x="497" y="12682"/>
                  <a:pt x="735" y="12768"/>
                  <a:pt x="1013" y="12768"/>
                </a:cubicBezTo>
                <a:close/>
                <a:moveTo>
                  <a:pt x="11535" y="8896"/>
                </a:moveTo>
                <a:cubicBezTo>
                  <a:pt x="11138" y="8509"/>
                  <a:pt x="10502" y="8509"/>
                  <a:pt x="10145" y="8896"/>
                </a:cubicBezTo>
                <a:cubicBezTo>
                  <a:pt x="10145" y="8896"/>
                  <a:pt x="10145" y="8896"/>
                  <a:pt x="10145" y="8896"/>
                </a:cubicBezTo>
                <a:cubicBezTo>
                  <a:pt x="298" y="19567"/>
                  <a:pt x="298" y="19567"/>
                  <a:pt x="298" y="19567"/>
                </a:cubicBezTo>
                <a:cubicBezTo>
                  <a:pt x="-99" y="19997"/>
                  <a:pt x="-99" y="20642"/>
                  <a:pt x="298" y="21073"/>
                </a:cubicBezTo>
                <a:cubicBezTo>
                  <a:pt x="695" y="21503"/>
                  <a:pt x="1330" y="21503"/>
                  <a:pt x="1688" y="21073"/>
                </a:cubicBezTo>
                <a:cubicBezTo>
                  <a:pt x="10820" y="11176"/>
                  <a:pt x="10820" y="11176"/>
                  <a:pt x="10820" y="11176"/>
                </a:cubicBezTo>
                <a:cubicBezTo>
                  <a:pt x="19675" y="20815"/>
                  <a:pt x="19675" y="20815"/>
                  <a:pt x="19675" y="20815"/>
                </a:cubicBezTo>
                <a:cubicBezTo>
                  <a:pt x="20072" y="21202"/>
                  <a:pt x="20707" y="21202"/>
                  <a:pt x="21104" y="20815"/>
                </a:cubicBezTo>
                <a:cubicBezTo>
                  <a:pt x="21501" y="20384"/>
                  <a:pt x="21501" y="19696"/>
                  <a:pt x="21104" y="19266"/>
                </a:cubicBezTo>
                <a:cubicBezTo>
                  <a:pt x="11535" y="8896"/>
                  <a:pt x="11535" y="8896"/>
                  <a:pt x="11535" y="8896"/>
                </a:cubicBezTo>
                <a:close/>
              </a:path>
            </a:pathLst>
          </a:custGeom>
          <a:solidFill>
            <a:srgbClr val="9ECFC2">
              <a:alpha val="5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0" name="Freeform 207"/>
          <p:cNvSpPr/>
          <p:nvPr/>
        </p:nvSpPr>
        <p:spPr>
          <a:xfrm rot="5400000">
            <a:off x="8603986" y="2665010"/>
            <a:ext cx="222724" cy="206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1" h="21396" extrusionOk="0">
                <a:moveTo>
                  <a:pt x="1013" y="12768"/>
                </a:moveTo>
                <a:cubicBezTo>
                  <a:pt x="1251" y="12768"/>
                  <a:pt x="1529" y="12682"/>
                  <a:pt x="1688" y="12467"/>
                </a:cubicBezTo>
                <a:cubicBezTo>
                  <a:pt x="10820" y="2571"/>
                  <a:pt x="10820" y="2571"/>
                  <a:pt x="10820" y="2571"/>
                </a:cubicBezTo>
                <a:cubicBezTo>
                  <a:pt x="19675" y="12209"/>
                  <a:pt x="19675" y="12209"/>
                  <a:pt x="19675" y="12209"/>
                </a:cubicBezTo>
                <a:cubicBezTo>
                  <a:pt x="20072" y="12596"/>
                  <a:pt x="20707" y="12596"/>
                  <a:pt x="21104" y="12209"/>
                </a:cubicBezTo>
                <a:cubicBezTo>
                  <a:pt x="21501" y="11779"/>
                  <a:pt x="21501" y="11090"/>
                  <a:pt x="21104" y="10660"/>
                </a:cubicBezTo>
                <a:cubicBezTo>
                  <a:pt x="11535" y="290"/>
                  <a:pt x="11535" y="290"/>
                  <a:pt x="11535" y="290"/>
                </a:cubicBezTo>
                <a:cubicBezTo>
                  <a:pt x="11138" y="-97"/>
                  <a:pt x="10502" y="-97"/>
                  <a:pt x="10145" y="290"/>
                </a:cubicBezTo>
                <a:cubicBezTo>
                  <a:pt x="10145" y="290"/>
                  <a:pt x="10145" y="290"/>
                  <a:pt x="10145" y="290"/>
                </a:cubicBezTo>
                <a:cubicBezTo>
                  <a:pt x="298" y="10961"/>
                  <a:pt x="298" y="10961"/>
                  <a:pt x="298" y="10961"/>
                </a:cubicBezTo>
                <a:cubicBezTo>
                  <a:pt x="-99" y="11391"/>
                  <a:pt x="-99" y="12037"/>
                  <a:pt x="298" y="12467"/>
                </a:cubicBezTo>
                <a:cubicBezTo>
                  <a:pt x="497" y="12682"/>
                  <a:pt x="735" y="12768"/>
                  <a:pt x="1013" y="12768"/>
                </a:cubicBezTo>
                <a:close/>
                <a:moveTo>
                  <a:pt x="11535" y="8896"/>
                </a:moveTo>
                <a:cubicBezTo>
                  <a:pt x="11138" y="8509"/>
                  <a:pt x="10502" y="8509"/>
                  <a:pt x="10145" y="8896"/>
                </a:cubicBezTo>
                <a:cubicBezTo>
                  <a:pt x="10145" y="8896"/>
                  <a:pt x="10145" y="8896"/>
                  <a:pt x="10145" y="8896"/>
                </a:cubicBezTo>
                <a:cubicBezTo>
                  <a:pt x="298" y="19567"/>
                  <a:pt x="298" y="19567"/>
                  <a:pt x="298" y="19567"/>
                </a:cubicBezTo>
                <a:cubicBezTo>
                  <a:pt x="-99" y="19997"/>
                  <a:pt x="-99" y="20642"/>
                  <a:pt x="298" y="21073"/>
                </a:cubicBezTo>
                <a:cubicBezTo>
                  <a:pt x="695" y="21503"/>
                  <a:pt x="1330" y="21503"/>
                  <a:pt x="1688" y="21073"/>
                </a:cubicBezTo>
                <a:cubicBezTo>
                  <a:pt x="10820" y="11176"/>
                  <a:pt x="10820" y="11176"/>
                  <a:pt x="10820" y="11176"/>
                </a:cubicBezTo>
                <a:cubicBezTo>
                  <a:pt x="19675" y="20815"/>
                  <a:pt x="19675" y="20815"/>
                  <a:pt x="19675" y="20815"/>
                </a:cubicBezTo>
                <a:cubicBezTo>
                  <a:pt x="20072" y="21202"/>
                  <a:pt x="20707" y="21202"/>
                  <a:pt x="21104" y="20815"/>
                </a:cubicBezTo>
                <a:cubicBezTo>
                  <a:pt x="21501" y="20384"/>
                  <a:pt x="21501" y="19696"/>
                  <a:pt x="21104" y="19266"/>
                </a:cubicBezTo>
                <a:cubicBezTo>
                  <a:pt x="11535" y="8896"/>
                  <a:pt x="11535" y="8896"/>
                  <a:pt x="11535" y="8896"/>
                </a:cubicBezTo>
                <a:close/>
              </a:path>
            </a:pathLst>
          </a:custGeom>
          <a:solidFill>
            <a:srgbClr val="9ECFC2">
              <a:alpha val="5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1" name="週五"/>
          <p:cNvSpPr txBox="1"/>
          <p:nvPr/>
        </p:nvSpPr>
        <p:spPr>
          <a:xfrm>
            <a:off x="981302" y="503552"/>
            <a:ext cx="815341" cy="449073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2800"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週五</a:t>
            </a:r>
          </a:p>
        </p:txBody>
      </p:sp>
      <p:sp>
        <p:nvSpPr>
          <p:cNvPr id="242" name="文本框 5"/>
          <p:cNvSpPr txBox="1"/>
          <p:nvPr/>
        </p:nvSpPr>
        <p:spPr>
          <a:xfrm>
            <a:off x="1189366" y="2498328"/>
            <a:ext cx="2419351" cy="399798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just">
              <a:defRPr sz="2400"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順風車</a:t>
            </a:r>
          </a:p>
        </p:txBody>
      </p:sp>
      <p:sp>
        <p:nvSpPr>
          <p:cNvPr id="243" name="文本框 5"/>
          <p:cNvSpPr txBox="1"/>
          <p:nvPr/>
        </p:nvSpPr>
        <p:spPr>
          <a:xfrm>
            <a:off x="4011085" y="2498328"/>
            <a:ext cx="2419351" cy="399798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just">
              <a:defRPr sz="2400"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打雞血</a:t>
            </a:r>
          </a:p>
        </p:txBody>
      </p:sp>
      <p:sp>
        <p:nvSpPr>
          <p:cNvPr id="244" name="文本框 5"/>
          <p:cNvSpPr txBox="1"/>
          <p:nvPr/>
        </p:nvSpPr>
        <p:spPr>
          <a:xfrm>
            <a:off x="6942667" y="2501900"/>
            <a:ext cx="2419351" cy="39979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just">
              <a:defRPr sz="2400"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擼串兒</a:t>
            </a:r>
          </a:p>
        </p:txBody>
      </p:sp>
      <p:sp>
        <p:nvSpPr>
          <p:cNvPr id="245" name="文本框 5"/>
          <p:cNvSpPr txBox="1"/>
          <p:nvPr/>
        </p:nvSpPr>
        <p:spPr>
          <a:xfrm>
            <a:off x="9398000" y="2498328"/>
            <a:ext cx="2419350" cy="399798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just">
              <a:defRPr sz="2400"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朋克養生</a:t>
            </a:r>
          </a:p>
        </p:txBody>
      </p:sp>
      <p:sp>
        <p:nvSpPr>
          <p:cNvPr id="246" name="矩形 8"/>
          <p:cNvSpPr txBox="1"/>
          <p:nvPr/>
        </p:nvSpPr>
        <p:spPr>
          <a:xfrm>
            <a:off x="864907" y="1805175"/>
            <a:ext cx="3432699" cy="32588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lnSpc>
                <a:spcPct val="120000"/>
              </a:lnSpc>
              <a:defRPr>
                <a:solidFill>
                  <a:srgbClr val="535353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shun feng che</a:t>
            </a:r>
          </a:p>
        </p:txBody>
      </p:sp>
      <p:sp>
        <p:nvSpPr>
          <p:cNvPr id="247" name="矩形 8"/>
          <p:cNvSpPr txBox="1"/>
          <p:nvPr/>
        </p:nvSpPr>
        <p:spPr>
          <a:xfrm>
            <a:off x="3958242" y="1805175"/>
            <a:ext cx="3432698" cy="32588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lnSpc>
                <a:spcPct val="120000"/>
              </a:lnSpc>
              <a:defRPr>
                <a:solidFill>
                  <a:srgbClr val="535353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da ji xue </a:t>
            </a:r>
          </a:p>
        </p:txBody>
      </p:sp>
      <p:sp>
        <p:nvSpPr>
          <p:cNvPr id="248" name="矩形 8"/>
          <p:cNvSpPr txBox="1"/>
          <p:nvPr/>
        </p:nvSpPr>
        <p:spPr>
          <a:xfrm>
            <a:off x="6704849" y="1805175"/>
            <a:ext cx="3432698" cy="32588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lnSpc>
                <a:spcPct val="120000"/>
              </a:lnSpc>
              <a:defRPr>
                <a:solidFill>
                  <a:srgbClr val="535353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lu chuan er </a:t>
            </a:r>
          </a:p>
        </p:txBody>
      </p:sp>
      <p:sp>
        <p:nvSpPr>
          <p:cNvPr id="249" name="矩形 8"/>
          <p:cNvSpPr txBox="1"/>
          <p:nvPr/>
        </p:nvSpPr>
        <p:spPr>
          <a:xfrm>
            <a:off x="8891326" y="1805175"/>
            <a:ext cx="3432698" cy="32588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lnSpc>
                <a:spcPct val="120000"/>
              </a:lnSpc>
              <a:defRPr>
                <a:solidFill>
                  <a:srgbClr val="535353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peng ke yang sheng</a:t>
            </a:r>
          </a:p>
        </p:txBody>
      </p:sp>
      <p:pic>
        <p:nvPicPr>
          <p:cNvPr id="250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6756" y="3516760"/>
            <a:ext cx="2707410" cy="165452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51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398" y="3614438"/>
            <a:ext cx="2419351" cy="145917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52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037" y="3405095"/>
            <a:ext cx="2845238" cy="187785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53" name="图像" descr="图像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2371" y="3258067"/>
            <a:ext cx="2983548" cy="2589719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图片 3" descr="图片 3"/>
          <p:cNvPicPr>
            <a:picLocks noChangeAspect="1"/>
          </p:cNvPicPr>
          <p:nvPr/>
        </p:nvPicPr>
        <p:blipFill>
          <a:blip r:embed="rId2"/>
          <a:srcRect l="61744" t="56247"/>
          <a:stretch>
            <a:fillRect/>
          </a:stretch>
        </p:blipFill>
        <p:spPr>
          <a:xfrm>
            <a:off x="0" y="0"/>
            <a:ext cx="951884" cy="10795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56" name="任意多边形 5"/>
          <p:cNvSpPr/>
          <p:nvPr/>
        </p:nvSpPr>
        <p:spPr>
          <a:xfrm rot="16200000">
            <a:off x="4107465" y="3528788"/>
            <a:ext cx="2528304" cy="8442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858"/>
                </a:moveTo>
                <a:lnTo>
                  <a:pt x="3753" y="16858"/>
                </a:lnTo>
                <a:lnTo>
                  <a:pt x="3753" y="21600"/>
                </a:lnTo>
                <a:lnTo>
                  <a:pt x="0" y="10800"/>
                </a:lnTo>
                <a:lnTo>
                  <a:pt x="3753" y="0"/>
                </a:lnTo>
                <a:lnTo>
                  <a:pt x="3753" y="4741"/>
                </a:lnTo>
                <a:lnTo>
                  <a:pt x="17390" y="4741"/>
                </a:lnTo>
                <a:close/>
              </a:path>
            </a:pathLst>
          </a:custGeom>
          <a:solidFill>
            <a:srgbClr val="9ECFC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7" name="任意多边形 6"/>
          <p:cNvSpPr/>
          <p:nvPr/>
        </p:nvSpPr>
        <p:spPr>
          <a:xfrm rot="5400000" flipH="1">
            <a:off x="5056375" y="3528788"/>
            <a:ext cx="2528304" cy="8442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858"/>
                </a:moveTo>
                <a:lnTo>
                  <a:pt x="3753" y="16858"/>
                </a:lnTo>
                <a:lnTo>
                  <a:pt x="3753" y="21600"/>
                </a:lnTo>
                <a:lnTo>
                  <a:pt x="0" y="10800"/>
                </a:lnTo>
                <a:lnTo>
                  <a:pt x="3753" y="0"/>
                </a:lnTo>
                <a:lnTo>
                  <a:pt x="3753" y="4741"/>
                </a:lnTo>
                <a:lnTo>
                  <a:pt x="17390" y="4741"/>
                </a:lnTo>
                <a:close/>
              </a:path>
            </a:pathLst>
          </a:custGeom>
          <a:solidFill>
            <a:srgbClr val="9ECFC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8" name="任意多边形 7"/>
          <p:cNvSpPr/>
          <p:nvPr/>
        </p:nvSpPr>
        <p:spPr>
          <a:xfrm rot="5400000" flipV="1">
            <a:off x="4581921" y="2484970"/>
            <a:ext cx="2528304" cy="8442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858"/>
                </a:moveTo>
                <a:lnTo>
                  <a:pt x="3753" y="16858"/>
                </a:lnTo>
                <a:lnTo>
                  <a:pt x="3753" y="21600"/>
                </a:lnTo>
                <a:lnTo>
                  <a:pt x="0" y="10800"/>
                </a:lnTo>
                <a:lnTo>
                  <a:pt x="3753" y="0"/>
                </a:lnTo>
                <a:lnTo>
                  <a:pt x="3753" y="4741"/>
                </a:lnTo>
                <a:lnTo>
                  <a:pt x="17390" y="4741"/>
                </a:lnTo>
                <a:close/>
              </a:path>
            </a:pathLst>
          </a:custGeom>
          <a:solidFill>
            <a:srgbClr val="FCDBC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9" name="任意多边形 8"/>
          <p:cNvSpPr/>
          <p:nvPr/>
        </p:nvSpPr>
        <p:spPr>
          <a:xfrm rot="16200000" flipH="1" flipV="1">
            <a:off x="5530832" y="2484970"/>
            <a:ext cx="2528304" cy="8442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858"/>
                </a:moveTo>
                <a:lnTo>
                  <a:pt x="3753" y="16858"/>
                </a:lnTo>
                <a:lnTo>
                  <a:pt x="3753" y="21600"/>
                </a:lnTo>
                <a:lnTo>
                  <a:pt x="0" y="10800"/>
                </a:lnTo>
                <a:lnTo>
                  <a:pt x="3753" y="0"/>
                </a:lnTo>
                <a:lnTo>
                  <a:pt x="3753" y="4741"/>
                </a:lnTo>
                <a:lnTo>
                  <a:pt x="17390" y="4741"/>
                </a:lnTo>
                <a:close/>
              </a:path>
            </a:pathLst>
          </a:custGeom>
          <a:solidFill>
            <a:srgbClr val="FCDBC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0" name="週六"/>
          <p:cNvSpPr txBox="1"/>
          <p:nvPr/>
        </p:nvSpPr>
        <p:spPr>
          <a:xfrm>
            <a:off x="981302" y="503552"/>
            <a:ext cx="815341" cy="449073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2800"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週六</a:t>
            </a:r>
          </a:p>
        </p:txBody>
      </p:sp>
      <p:sp>
        <p:nvSpPr>
          <p:cNvPr id="261" name="文本框 5"/>
          <p:cNvSpPr txBox="1"/>
          <p:nvPr/>
        </p:nvSpPr>
        <p:spPr>
          <a:xfrm>
            <a:off x="1444346" y="1562100"/>
            <a:ext cx="2419351" cy="39979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just">
              <a:defRPr sz="2400"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一覺睡到自然醒</a:t>
            </a:r>
          </a:p>
        </p:txBody>
      </p:sp>
      <p:sp>
        <p:nvSpPr>
          <p:cNvPr id="262" name="文本框 5"/>
          <p:cNvSpPr txBox="1"/>
          <p:nvPr/>
        </p:nvSpPr>
        <p:spPr>
          <a:xfrm>
            <a:off x="1951022" y="3873684"/>
            <a:ext cx="2419351" cy="399798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just">
              <a:defRPr sz="2400"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葛優癱</a:t>
            </a:r>
          </a:p>
        </p:txBody>
      </p:sp>
      <p:sp>
        <p:nvSpPr>
          <p:cNvPr id="263" name="文本框 5"/>
          <p:cNvSpPr txBox="1"/>
          <p:nvPr/>
        </p:nvSpPr>
        <p:spPr>
          <a:xfrm>
            <a:off x="9204053" y="1572421"/>
            <a:ext cx="2419351" cy="399798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just">
              <a:defRPr sz="2400"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約火鍋</a:t>
            </a:r>
          </a:p>
        </p:txBody>
      </p:sp>
      <p:sp>
        <p:nvSpPr>
          <p:cNvPr id="264" name="文本框 5"/>
          <p:cNvSpPr txBox="1"/>
          <p:nvPr/>
        </p:nvSpPr>
        <p:spPr>
          <a:xfrm>
            <a:off x="9204053" y="4400910"/>
            <a:ext cx="2419351" cy="39979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just">
              <a:defRPr sz="2400"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洗洗睡</a:t>
            </a:r>
          </a:p>
        </p:txBody>
      </p:sp>
      <p:sp>
        <p:nvSpPr>
          <p:cNvPr id="265" name="矩形 8"/>
          <p:cNvSpPr txBox="1"/>
          <p:nvPr/>
        </p:nvSpPr>
        <p:spPr>
          <a:xfrm>
            <a:off x="1241585" y="1229571"/>
            <a:ext cx="3432698" cy="32588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lnSpc>
                <a:spcPct val="120000"/>
              </a:lnSpc>
              <a:defRPr>
                <a:solidFill>
                  <a:srgbClr val="535353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yi jiao shui dao zi ran xing</a:t>
            </a:r>
          </a:p>
        </p:txBody>
      </p:sp>
      <p:sp>
        <p:nvSpPr>
          <p:cNvPr id="266" name="矩形 8"/>
          <p:cNvSpPr txBox="1"/>
          <p:nvPr/>
        </p:nvSpPr>
        <p:spPr>
          <a:xfrm>
            <a:off x="1886585" y="3512582"/>
            <a:ext cx="3432698" cy="32588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lnSpc>
                <a:spcPct val="120000"/>
              </a:lnSpc>
              <a:defRPr>
                <a:solidFill>
                  <a:srgbClr val="535353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ge you tan</a:t>
            </a:r>
          </a:p>
        </p:txBody>
      </p:sp>
      <p:sp>
        <p:nvSpPr>
          <p:cNvPr id="267" name="矩形 8"/>
          <p:cNvSpPr txBox="1"/>
          <p:nvPr/>
        </p:nvSpPr>
        <p:spPr>
          <a:xfrm>
            <a:off x="9043388" y="1229571"/>
            <a:ext cx="3432698" cy="32588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lnSpc>
                <a:spcPct val="120000"/>
              </a:lnSpc>
              <a:defRPr>
                <a:solidFill>
                  <a:srgbClr val="535353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yue huo guo</a:t>
            </a:r>
          </a:p>
        </p:txBody>
      </p:sp>
      <p:sp>
        <p:nvSpPr>
          <p:cNvPr id="268" name="矩形 8"/>
          <p:cNvSpPr txBox="1"/>
          <p:nvPr/>
        </p:nvSpPr>
        <p:spPr>
          <a:xfrm>
            <a:off x="9219594" y="4120695"/>
            <a:ext cx="3432698" cy="325883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lnSpc>
                <a:spcPct val="120000"/>
              </a:lnSpc>
              <a:defRPr>
                <a:solidFill>
                  <a:srgbClr val="535353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r>
              <a:t>xi xi shui</a:t>
            </a:r>
          </a:p>
        </p:txBody>
      </p:sp>
      <p:pic>
        <p:nvPicPr>
          <p:cNvPr id="269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691" y="4476513"/>
            <a:ext cx="3208660" cy="178481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70" name="图像" descr="图像"/>
          <p:cNvPicPr>
            <a:picLocks noChangeAspect="1"/>
          </p:cNvPicPr>
          <p:nvPr/>
        </p:nvPicPr>
        <p:blipFill>
          <a:blip r:embed="rId4"/>
          <a:srcRect t="7057" b="7057"/>
          <a:stretch>
            <a:fillRect/>
          </a:stretch>
        </p:blipFill>
        <p:spPr>
          <a:xfrm>
            <a:off x="8382702" y="2007437"/>
            <a:ext cx="2419351" cy="207786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71" name="601547699142_.pic.jpg" descr="601547699142_.pic.jpg"/>
          <p:cNvPicPr>
            <a:picLocks noChangeAspect="1"/>
          </p:cNvPicPr>
          <p:nvPr/>
        </p:nvPicPr>
        <p:blipFill>
          <a:blip r:embed="rId5"/>
          <a:srcRect l="7832" t="19242" b="5331"/>
          <a:stretch>
            <a:fillRect/>
          </a:stretch>
        </p:blipFill>
        <p:spPr>
          <a:xfrm>
            <a:off x="1721761" y="1951775"/>
            <a:ext cx="1864401" cy="152575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72" name="图像" descr="图像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3755" y="4776109"/>
            <a:ext cx="2237245" cy="2237245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主题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主题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279</Words>
  <Application>Microsoft Office PowerPoint</Application>
  <PresentationFormat>宽屏</PresentationFormat>
  <Paragraphs>148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9" baseType="lpstr">
      <vt:lpstr>FuturaPT-Book</vt:lpstr>
      <vt:lpstr>Heiti TC Light</vt:lpstr>
      <vt:lpstr>PingFang TC Regular</vt:lpstr>
      <vt:lpstr>黑体</vt:lpstr>
      <vt:lpstr>宋体</vt:lpstr>
      <vt:lpstr>微软雅黑</vt:lpstr>
      <vt:lpstr>文悦古体仿宋 (非商业用途)</vt:lpstr>
      <vt:lpstr>Arial</vt:lpstr>
      <vt:lpstr>Calibri</vt:lpstr>
      <vt:lpstr>Calibri Light</vt:lpstr>
      <vt:lpstr>Helvetica</vt:lpstr>
      <vt:lpstr>Times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Yunshan YANG</dc:creator>
  <cp:lastModifiedBy>Yunshan YANG</cp:lastModifiedBy>
  <cp:revision>5</cp:revision>
  <dcterms:created xsi:type="dcterms:W3CDTF">2019-01-18T05:04:24Z</dcterms:created>
  <dcterms:modified xsi:type="dcterms:W3CDTF">2019-01-19T12:13:05Z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2052-11.1.0.8391</vt:lpwstr>
  </property>
</Properties>
</file>