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60" r:id="rId3"/>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9pPr>
          </a:lstStyle>
          <a:p/>
        </p:txBody>
      </p:sp>
      <p:sp>
        <p:nvSpPr>
          <p:cNvPr id="4" name="Shape 4"/>
          <p:cNvSpPr txBox="1"/>
          <p:nvPr>
            <p:ph idx="10" type="dt"/>
          </p:nvPr>
        </p:nvSpPr>
        <p:spPr>
          <a:xfrm>
            <a:off x="3884612" y="0"/>
            <a:ext cx="29718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med" w="med" type="none"/>
            <a:tailEnd len="med" w="med" type="none"/>
          </a:ln>
        </p:spPr>
      </p:sp>
      <p:sp>
        <p:nvSpPr>
          <p:cNvPr id="6" name="Shape 6"/>
          <p:cNvSpPr txBox="1"/>
          <p:nvPr>
            <p:ph idx="1" type="body"/>
          </p:nvPr>
        </p:nvSpPr>
        <p:spPr>
          <a:xfrm>
            <a:off x="685800" y="4343400"/>
            <a:ext cx="5486400" cy="4114800"/>
          </a:xfrm>
          <a:prstGeom prst="rect">
            <a:avLst/>
          </a:prstGeom>
          <a:noFill/>
          <a:ln>
            <a:noFill/>
          </a:ln>
        </p:spPr>
        <p:txBody>
          <a:bodyPr anchorCtr="0" anchor="t" bIns="91425" lIns="91425" rIns="91425" wrap="square" tIns="91425"/>
          <a:lstStyle>
            <a:lvl1pPr indent="0" lvl="0" marL="0" marR="0" rtl="0" algn="l">
              <a:spcBef>
                <a:spcPts val="0"/>
              </a:spcBef>
              <a:buSzPct val="77777"/>
              <a:buChar char="●"/>
              <a:defRPr b="0" i="0" sz="1800" u="none" cap="none" strike="noStrike"/>
            </a:lvl1pPr>
            <a:lvl2pPr indent="0" lvl="1" marL="0" marR="0" rtl="0" algn="l">
              <a:spcBef>
                <a:spcPts val="0"/>
              </a:spcBef>
              <a:buSzPct val="77777"/>
              <a:buChar char="○"/>
              <a:defRPr b="0" i="0" sz="1800" u="none" cap="none" strike="noStrike"/>
            </a:lvl2pPr>
            <a:lvl3pPr indent="0" lvl="2" marL="0" marR="0" rtl="0" algn="l">
              <a:spcBef>
                <a:spcPts val="0"/>
              </a:spcBef>
              <a:buSzPct val="77777"/>
              <a:buChar char="■"/>
              <a:defRPr b="0" i="0" sz="1800" u="none" cap="none" strike="noStrike"/>
            </a:lvl3pPr>
            <a:lvl4pPr indent="0" lvl="3" marL="0" marR="0" rtl="0" algn="l">
              <a:spcBef>
                <a:spcPts val="0"/>
              </a:spcBef>
              <a:buSzPct val="77777"/>
              <a:buChar char="●"/>
              <a:defRPr b="0" i="0" sz="1800" u="none" cap="none" strike="noStrike"/>
            </a:lvl4pPr>
            <a:lvl5pPr indent="0" lvl="4" marL="0" marR="0" rtl="0" algn="l">
              <a:spcBef>
                <a:spcPts val="0"/>
              </a:spcBef>
              <a:buSzPct val="77777"/>
              <a:buChar char="○"/>
              <a:defRPr b="0" i="0" sz="1800" u="none" cap="none" strike="noStrike"/>
            </a:lvl5pPr>
            <a:lvl6pPr indent="0" lvl="5" marL="0" marR="0" rtl="0" algn="l">
              <a:spcBef>
                <a:spcPts val="0"/>
              </a:spcBef>
              <a:buSzPct val="77777"/>
              <a:buChar char="■"/>
              <a:defRPr b="0" i="0" sz="1800" u="none" cap="none" strike="noStrike"/>
            </a:lvl6pPr>
            <a:lvl7pPr indent="0" lvl="6" marL="0" marR="0" rtl="0" algn="l">
              <a:spcBef>
                <a:spcPts val="0"/>
              </a:spcBef>
              <a:buSzPct val="77777"/>
              <a:buChar char="●"/>
              <a:defRPr b="0" i="0" sz="1800" u="none" cap="none" strike="noStrike"/>
            </a:lvl7pPr>
            <a:lvl8pPr indent="0" lvl="7" marL="0" marR="0" rtl="0" algn="l">
              <a:spcBef>
                <a:spcPts val="0"/>
              </a:spcBef>
              <a:buSzPct val="77777"/>
              <a:buChar char="○"/>
              <a:defRPr b="0" i="0" sz="1800" u="none" cap="none" strike="noStrike"/>
            </a:lvl8pPr>
            <a:lvl9pPr indent="0" lvl="8" marL="0" marR="0" rtl="0" algn="l">
              <a:spcBef>
                <a:spcPts val="0"/>
              </a:spcBef>
              <a:buSzPct val="77777"/>
              <a:buChar char="■"/>
              <a:defRPr b="0" i="0" sz="1800" u="none" cap="none" strike="noStrike"/>
            </a:lvl9pPr>
          </a:lstStyle>
          <a:p/>
        </p:txBody>
      </p:sp>
      <p:sp>
        <p:nvSpPr>
          <p:cNvPr id="7" name="Shape 7"/>
          <p:cNvSpPr txBox="1"/>
          <p:nvPr>
            <p:ph idx="11" type="ftr"/>
          </p:nvPr>
        </p:nvSpPr>
        <p:spPr>
          <a:xfrm>
            <a:off x="0" y="8685212"/>
            <a:ext cx="2971800" cy="457200"/>
          </a:xfrm>
          <a:prstGeom prst="rect">
            <a:avLst/>
          </a:prstGeom>
          <a:noFill/>
          <a:ln>
            <a:noFill/>
          </a:ln>
        </p:spPr>
        <p:txBody>
          <a:bodyPr anchorCtr="0" anchor="b" bIns="91425" lIns="91425" rIns="91425" wrap="square" tIns="91425"/>
          <a:lstStyle>
            <a:lvl1pPr indent="0" lvl="0" marL="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rgbClr val="000000"/>
                </a:solidFill>
                <a:latin typeface="Arial"/>
                <a:ea typeface="Arial"/>
                <a:cs typeface="Arial"/>
                <a:sym typeface="Arial"/>
              </a:defRPr>
            </a:lvl9pPr>
          </a:lstStyle>
          <a:p/>
        </p:txBody>
      </p:sp>
      <p:sp>
        <p:nvSpPr>
          <p:cNvPr id="8" name="Shape 8"/>
          <p:cNvSpPr txBox="1"/>
          <p:nvPr>
            <p:ph idx="12" type="sldNum"/>
          </p:nvPr>
        </p:nvSpPr>
        <p:spPr>
          <a:xfrm>
            <a:off x="3884612" y="8685212"/>
            <a:ext cx="2971800" cy="457200"/>
          </a:xfrm>
          <a:prstGeom prst="rect">
            <a:avLst/>
          </a:prstGeom>
          <a:noFill/>
          <a:ln>
            <a:noFill/>
          </a:ln>
        </p:spPr>
        <p:txBody>
          <a:bodyPr anchorCtr="0" anchor="b" bIns="45700" lIns="91425" rIns="91425" wrap="square" tIns="45700">
            <a:noAutofit/>
          </a:bodyPr>
          <a:lstStyle/>
          <a:p>
            <a:pPr indent="-76200" lvl="0" marL="0" marR="0" rtl="0" algn="r">
              <a:lnSpc>
                <a:spcPct val="100000"/>
              </a:lnSpc>
              <a:spcBef>
                <a:spcPts val="0"/>
              </a:spcBef>
              <a:spcAft>
                <a:spcPts val="0"/>
              </a:spcAft>
              <a:buClr>
                <a:srgbClr val="000000"/>
              </a:buClr>
              <a:buSzPct val="100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Shape 165"/>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166" name="Shape 1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1" name="Shape 231"/>
        <p:cNvGrpSpPr/>
        <p:nvPr/>
      </p:nvGrpSpPr>
      <p:grpSpPr>
        <a:xfrm>
          <a:off x="0" y="0"/>
          <a:ext cx="0" cy="0"/>
          <a:chOff x="0" y="0"/>
          <a:chExt cx="0" cy="0"/>
        </a:xfrm>
      </p:grpSpPr>
      <p:sp>
        <p:nvSpPr>
          <p:cNvPr id="232" name="Shape 232"/>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33" name="Shape 2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7" name="Shape 237"/>
        <p:cNvGrpSpPr/>
        <p:nvPr/>
      </p:nvGrpSpPr>
      <p:grpSpPr>
        <a:xfrm>
          <a:off x="0" y="0"/>
          <a:ext cx="0" cy="0"/>
          <a:chOff x="0" y="0"/>
          <a:chExt cx="0" cy="0"/>
        </a:xfrm>
      </p:grpSpPr>
      <p:sp>
        <p:nvSpPr>
          <p:cNvPr id="238" name="Shape 238"/>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39" name="Shape 2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7" name="Shape 247"/>
        <p:cNvGrpSpPr/>
        <p:nvPr/>
      </p:nvGrpSpPr>
      <p:grpSpPr>
        <a:xfrm>
          <a:off x="0" y="0"/>
          <a:ext cx="0" cy="0"/>
          <a:chOff x="0" y="0"/>
          <a:chExt cx="0" cy="0"/>
        </a:xfrm>
      </p:grpSpPr>
      <p:sp>
        <p:nvSpPr>
          <p:cNvPr id="248" name="Shape 248"/>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49" name="Shape 2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4" name="Shape 254"/>
        <p:cNvGrpSpPr/>
        <p:nvPr/>
      </p:nvGrpSpPr>
      <p:grpSpPr>
        <a:xfrm>
          <a:off x="0" y="0"/>
          <a:ext cx="0" cy="0"/>
          <a:chOff x="0" y="0"/>
          <a:chExt cx="0" cy="0"/>
        </a:xfrm>
      </p:grpSpPr>
      <p:sp>
        <p:nvSpPr>
          <p:cNvPr id="255" name="Shape 255"/>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56" name="Shape 2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1" name="Shape 261"/>
        <p:cNvGrpSpPr/>
        <p:nvPr/>
      </p:nvGrpSpPr>
      <p:grpSpPr>
        <a:xfrm>
          <a:off x="0" y="0"/>
          <a:ext cx="0" cy="0"/>
          <a:chOff x="0" y="0"/>
          <a:chExt cx="0" cy="0"/>
        </a:xfrm>
      </p:grpSpPr>
      <p:sp>
        <p:nvSpPr>
          <p:cNvPr id="262" name="Shape 262"/>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63" name="Shape 26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8" name="Shape 268"/>
        <p:cNvGrpSpPr/>
        <p:nvPr/>
      </p:nvGrpSpPr>
      <p:grpSpPr>
        <a:xfrm>
          <a:off x="0" y="0"/>
          <a:ext cx="0" cy="0"/>
          <a:chOff x="0" y="0"/>
          <a:chExt cx="0" cy="0"/>
        </a:xfrm>
      </p:grpSpPr>
      <p:sp>
        <p:nvSpPr>
          <p:cNvPr id="269" name="Shape 269"/>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70" name="Shape 27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5" name="Shape 275"/>
        <p:cNvGrpSpPr/>
        <p:nvPr/>
      </p:nvGrpSpPr>
      <p:grpSpPr>
        <a:xfrm>
          <a:off x="0" y="0"/>
          <a:ext cx="0" cy="0"/>
          <a:chOff x="0" y="0"/>
          <a:chExt cx="0" cy="0"/>
        </a:xfrm>
      </p:grpSpPr>
      <p:sp>
        <p:nvSpPr>
          <p:cNvPr id="276" name="Shape 276"/>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77" name="Shape 2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2" name="Shape 282"/>
        <p:cNvGrpSpPr/>
        <p:nvPr/>
      </p:nvGrpSpPr>
      <p:grpSpPr>
        <a:xfrm>
          <a:off x="0" y="0"/>
          <a:ext cx="0" cy="0"/>
          <a:chOff x="0" y="0"/>
          <a:chExt cx="0" cy="0"/>
        </a:xfrm>
      </p:grpSpPr>
      <p:sp>
        <p:nvSpPr>
          <p:cNvPr id="283" name="Shape 283"/>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84" name="Shape 2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0" name="Shape 290"/>
        <p:cNvGrpSpPr/>
        <p:nvPr/>
      </p:nvGrpSpPr>
      <p:grpSpPr>
        <a:xfrm>
          <a:off x="0" y="0"/>
          <a:ext cx="0" cy="0"/>
          <a:chOff x="0" y="0"/>
          <a:chExt cx="0" cy="0"/>
        </a:xfrm>
      </p:grpSpPr>
      <p:sp>
        <p:nvSpPr>
          <p:cNvPr id="291" name="Shape 291"/>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92" name="Shape 2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8" name="Shape 298"/>
        <p:cNvGrpSpPr/>
        <p:nvPr/>
      </p:nvGrpSpPr>
      <p:grpSpPr>
        <a:xfrm>
          <a:off x="0" y="0"/>
          <a:ext cx="0" cy="0"/>
          <a:chOff x="0" y="0"/>
          <a:chExt cx="0" cy="0"/>
        </a:xfrm>
      </p:grpSpPr>
      <p:sp>
        <p:nvSpPr>
          <p:cNvPr id="299" name="Shape 299"/>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300" name="Shape 3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Shape 171"/>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172" name="Shape 1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5" name="Shape 305"/>
        <p:cNvGrpSpPr/>
        <p:nvPr/>
      </p:nvGrpSpPr>
      <p:grpSpPr>
        <a:xfrm>
          <a:off x="0" y="0"/>
          <a:ext cx="0" cy="0"/>
          <a:chOff x="0" y="0"/>
          <a:chExt cx="0" cy="0"/>
        </a:xfrm>
      </p:grpSpPr>
      <p:sp>
        <p:nvSpPr>
          <p:cNvPr id="306" name="Shape 306"/>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307" name="Shape 3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5" name="Shape 175"/>
        <p:cNvGrpSpPr/>
        <p:nvPr/>
      </p:nvGrpSpPr>
      <p:grpSpPr>
        <a:xfrm>
          <a:off x="0" y="0"/>
          <a:ext cx="0" cy="0"/>
          <a:chOff x="0" y="0"/>
          <a:chExt cx="0" cy="0"/>
        </a:xfrm>
      </p:grpSpPr>
      <p:sp>
        <p:nvSpPr>
          <p:cNvPr id="176" name="Shape 176"/>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177" name="Shape 1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Shape 183"/>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184" name="Shape 1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0" name="Shape 190"/>
        <p:cNvGrpSpPr/>
        <p:nvPr/>
      </p:nvGrpSpPr>
      <p:grpSpPr>
        <a:xfrm>
          <a:off x="0" y="0"/>
          <a:ext cx="0" cy="0"/>
          <a:chOff x="0" y="0"/>
          <a:chExt cx="0" cy="0"/>
        </a:xfrm>
      </p:grpSpPr>
      <p:sp>
        <p:nvSpPr>
          <p:cNvPr id="191" name="Shape 191"/>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192" name="Shape 1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7" name="Shape 197"/>
        <p:cNvGrpSpPr/>
        <p:nvPr/>
      </p:nvGrpSpPr>
      <p:grpSpPr>
        <a:xfrm>
          <a:off x="0" y="0"/>
          <a:ext cx="0" cy="0"/>
          <a:chOff x="0" y="0"/>
          <a:chExt cx="0" cy="0"/>
        </a:xfrm>
      </p:grpSpPr>
      <p:sp>
        <p:nvSpPr>
          <p:cNvPr id="198" name="Shape 198"/>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199" name="Shape 19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Shape 205"/>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06" name="Shape 2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8" name="Shape 218"/>
        <p:cNvGrpSpPr/>
        <p:nvPr/>
      </p:nvGrpSpPr>
      <p:grpSpPr>
        <a:xfrm>
          <a:off x="0" y="0"/>
          <a:ext cx="0" cy="0"/>
          <a:chOff x="0" y="0"/>
          <a:chExt cx="0" cy="0"/>
        </a:xfrm>
      </p:grpSpPr>
      <p:sp>
        <p:nvSpPr>
          <p:cNvPr id="219" name="Shape 219"/>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20" name="Shape 22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标题幻灯片">
    <p:spTree>
      <p:nvGrpSpPr>
        <p:cNvPr id="49" name="Shape 49"/>
        <p:cNvGrpSpPr/>
        <p:nvPr/>
      </p:nvGrpSpPr>
      <p:grpSpPr>
        <a:xfrm>
          <a:off x="0" y="0"/>
          <a:ext cx="0" cy="0"/>
          <a:chOff x="0" y="0"/>
          <a:chExt cx="0" cy="0"/>
        </a:xfrm>
      </p:grpSpPr>
      <p:sp>
        <p:nvSpPr>
          <p:cNvPr id="50" name="Shape 50"/>
          <p:cNvSpPr txBox="1"/>
          <p:nvPr>
            <p:ph type="ctrTitle"/>
          </p:nvPr>
        </p:nvSpPr>
        <p:spPr>
          <a:xfrm>
            <a:off x="315913" y="466725"/>
            <a:ext cx="6781800" cy="2133600"/>
          </a:xfrm>
          <a:prstGeom prst="rect">
            <a:avLst/>
          </a:prstGeom>
          <a:noFill/>
          <a:ln>
            <a:noFill/>
          </a:ln>
        </p:spPr>
        <p:txBody>
          <a:bodyPr anchorCtr="0" anchor="b" bIns="91425" lIns="91425" rIns="91425" wrap="square" tIns="91425"/>
          <a:lstStyle>
            <a:lvl1pPr indent="0" lvl="0" marL="0" marR="0" rtl="0" algn="r">
              <a:spcBef>
                <a:spcPts val="0"/>
              </a:spcBef>
              <a:spcAft>
                <a:spcPts val="0"/>
              </a:spcAft>
              <a:buSzPct val="29166"/>
              <a:buNone/>
              <a:defRPr b="1" i="0" sz="48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51" name="Shape 51"/>
          <p:cNvSpPr txBox="1"/>
          <p:nvPr>
            <p:ph idx="1" type="subTitle"/>
          </p:nvPr>
        </p:nvSpPr>
        <p:spPr>
          <a:xfrm>
            <a:off x="849313" y="3049588"/>
            <a:ext cx="6248400" cy="2362200"/>
          </a:xfrm>
          <a:prstGeom prst="rect">
            <a:avLst/>
          </a:prstGeom>
          <a:noFill/>
          <a:ln>
            <a:noFill/>
          </a:ln>
        </p:spPr>
        <p:txBody>
          <a:bodyPr anchorCtr="0" anchor="t" bIns="91425" lIns="91425" rIns="91425" wrap="square" tIns="91425"/>
          <a:lstStyle>
            <a:lvl1pPr indent="0" lvl="0" marL="0" marR="0" rtl="0" algn="r">
              <a:spcBef>
                <a:spcPts val="640"/>
              </a:spcBef>
              <a:spcAft>
                <a:spcPts val="0"/>
              </a:spcAft>
              <a:buClr>
                <a:schemeClr val="dk2"/>
              </a:buClr>
              <a:buSzPct val="70000"/>
              <a:buFont typeface="Noto Sans Symbols"/>
              <a:buNone/>
              <a:defRPr b="0" i="0" sz="3200" u="none" cap="none" strike="noStrike">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52" name="Shape 52"/>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53" name="Shape 53"/>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54" name="Shape 54"/>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仅标题">
    <p:spTree>
      <p:nvGrpSpPr>
        <p:cNvPr id="144" name="Shape 144"/>
        <p:cNvGrpSpPr/>
        <p:nvPr/>
      </p:nvGrpSpPr>
      <p:grpSpPr>
        <a:xfrm>
          <a:off x="0" y="0"/>
          <a:ext cx="0" cy="0"/>
          <a:chOff x="0" y="0"/>
          <a:chExt cx="0" cy="0"/>
        </a:xfrm>
      </p:grpSpPr>
      <p:sp>
        <p:nvSpPr>
          <p:cNvPr id="145" name="Shape 145"/>
          <p:cNvSpPr txBox="1"/>
          <p:nvPr>
            <p:ph type="title"/>
          </p:nvPr>
        </p:nvSpPr>
        <p:spPr>
          <a:xfrm>
            <a:off x="457200" y="122237"/>
            <a:ext cx="7543800" cy="12954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146" name="Shape 146"/>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47" name="Shape 147"/>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48" name="Shape 148"/>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TxTwoObj">
  <p:cSld name="比较">
    <p:spTree>
      <p:nvGrpSpPr>
        <p:cNvPr id="149" name="Shape 149"/>
        <p:cNvGrpSpPr/>
        <p:nvPr/>
      </p:nvGrpSpPr>
      <p:grpSpPr>
        <a:xfrm>
          <a:off x="0" y="0"/>
          <a:ext cx="0" cy="0"/>
          <a:chOff x="0" y="0"/>
          <a:chExt cx="0" cy="0"/>
        </a:xfrm>
      </p:grpSpPr>
      <p:sp>
        <p:nvSpPr>
          <p:cNvPr id="150" name="Shape 150"/>
          <p:cNvSpPr txBox="1"/>
          <p:nvPr>
            <p:ph type="title"/>
          </p:nvPr>
        </p:nvSpPr>
        <p:spPr>
          <a:xfrm>
            <a:off x="630238" y="365125"/>
            <a:ext cx="7886700" cy="1325563"/>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151" name="Shape 151"/>
          <p:cNvSpPr txBox="1"/>
          <p:nvPr>
            <p:ph idx="1" type="body"/>
          </p:nvPr>
        </p:nvSpPr>
        <p:spPr>
          <a:xfrm>
            <a:off x="630238" y="1681163"/>
            <a:ext cx="3868737" cy="823912"/>
          </a:xfrm>
          <a:prstGeom prst="rect">
            <a:avLst/>
          </a:prstGeom>
          <a:noFill/>
          <a:ln>
            <a:noFill/>
          </a:ln>
        </p:spPr>
        <p:txBody>
          <a:bodyPr anchorCtr="0" anchor="b" bIns="91425" lIns="91425" rIns="91425" wrap="square" tIns="91425"/>
          <a:lstStyle>
            <a:lvl1pPr indent="0" lvl="0" marL="0" marR="0" rtl="0" algn="l">
              <a:spcBef>
                <a:spcPts val="480"/>
              </a:spcBef>
              <a:spcAft>
                <a:spcPts val="0"/>
              </a:spcAft>
              <a:buClr>
                <a:schemeClr val="dk2"/>
              </a:buClr>
              <a:buSzPct val="70000"/>
              <a:buFont typeface="Noto Sans Symbols"/>
              <a:buNone/>
              <a:defRPr b="1" sz="2400">
                <a:solidFill>
                  <a:schemeClr val="dk1"/>
                </a:solidFill>
                <a:latin typeface="Arial"/>
                <a:ea typeface="Arial"/>
                <a:cs typeface="Arial"/>
                <a:sym typeface="Arial"/>
              </a:defRPr>
            </a:lvl1pPr>
            <a:lvl2pPr indent="0" lvl="1" marL="457200" marR="0" rtl="0" algn="l">
              <a:spcBef>
                <a:spcPts val="400"/>
              </a:spcBef>
              <a:spcAft>
                <a:spcPts val="0"/>
              </a:spcAft>
              <a:buClr>
                <a:schemeClr val="accent2"/>
              </a:buClr>
              <a:buSzPct val="70000"/>
              <a:buFont typeface="Noto Sans Symbols"/>
              <a:buNone/>
              <a:defRPr b="1" i="0" sz="2000" u="none" cap="none" strike="noStrike">
                <a:solidFill>
                  <a:schemeClr val="dk1"/>
                </a:solidFill>
                <a:latin typeface="Arial"/>
                <a:ea typeface="Arial"/>
                <a:cs typeface="Arial"/>
                <a:sym typeface="Arial"/>
              </a:defRPr>
            </a:lvl2pPr>
            <a:lvl3pPr indent="0" lvl="2" marL="914400" marR="0" rtl="0" algn="l">
              <a:spcBef>
                <a:spcPts val="360"/>
              </a:spcBef>
              <a:spcAft>
                <a:spcPts val="0"/>
              </a:spcAft>
              <a:buClr>
                <a:schemeClr val="accent1"/>
              </a:buClr>
              <a:buSzPct val="70000"/>
              <a:buFont typeface="Noto Sans Symbols"/>
              <a:buNone/>
              <a:defRPr b="1" i="0" sz="1800" u="none" cap="none" strike="noStrike">
                <a:solidFill>
                  <a:schemeClr val="dk1"/>
                </a:solidFill>
                <a:latin typeface="Arial"/>
                <a:ea typeface="Arial"/>
                <a:cs typeface="Arial"/>
                <a:sym typeface="Arial"/>
              </a:defRPr>
            </a:lvl3pPr>
            <a:lvl4pPr indent="0" lvl="3" marL="1371600" marR="0" rtl="0" algn="l">
              <a:spcBef>
                <a:spcPts val="320"/>
              </a:spcBef>
              <a:spcAft>
                <a:spcPts val="0"/>
              </a:spcAft>
              <a:buClr>
                <a:schemeClr val="dk2"/>
              </a:buClr>
              <a:buSzPct val="75000"/>
              <a:buFont typeface="Noto Sans Symbols"/>
              <a:buNone/>
              <a:defRPr b="1" i="0" sz="1600" u="none" cap="none" strike="noStrike">
                <a:solidFill>
                  <a:schemeClr val="dk1"/>
                </a:solidFill>
                <a:latin typeface="Arial"/>
                <a:ea typeface="Arial"/>
                <a:cs typeface="Arial"/>
                <a:sym typeface="Arial"/>
              </a:defRPr>
            </a:lvl4pPr>
            <a:lvl5pPr indent="0" lvl="4" marL="1828800" marR="0" rtl="0" algn="l">
              <a:spcBef>
                <a:spcPts val="320"/>
              </a:spcBef>
              <a:spcAft>
                <a:spcPts val="0"/>
              </a:spcAft>
              <a:buClr>
                <a:schemeClr val="folHlink"/>
              </a:buClr>
              <a:buSzPct val="80000"/>
              <a:buFont typeface="Noto Sans Symbols"/>
              <a:buNone/>
              <a:defRPr b="1" i="0" sz="1600" u="none" cap="none" strike="noStrike">
                <a:solidFill>
                  <a:schemeClr val="dk1"/>
                </a:solidFill>
                <a:latin typeface="Arial"/>
                <a:ea typeface="Arial"/>
                <a:cs typeface="Arial"/>
                <a:sym typeface="Arial"/>
              </a:defRPr>
            </a:lvl5pPr>
            <a:lvl6pPr indent="0" lvl="5" marL="2286000" marR="0" rtl="0" algn="l">
              <a:lnSpc>
                <a:spcPct val="90000"/>
              </a:lnSpc>
              <a:spcBef>
                <a:spcPts val="500"/>
              </a:spcBef>
              <a:buClr>
                <a:schemeClr val="dk1"/>
              </a:buClr>
              <a:buSzPct val="100000"/>
              <a:buFont typeface="Arial"/>
              <a:buNone/>
              <a:defRPr b="1" i="0" sz="1600" u="none" cap="none" strike="noStrike">
                <a:solidFill>
                  <a:schemeClr val="dk1"/>
                </a:solidFill>
                <a:latin typeface="Arial"/>
                <a:ea typeface="Arial"/>
                <a:cs typeface="Arial"/>
                <a:sym typeface="Arial"/>
              </a:defRPr>
            </a:lvl6pPr>
            <a:lvl7pPr indent="0" lvl="6" marL="2743200" marR="0" rtl="0" algn="l">
              <a:lnSpc>
                <a:spcPct val="90000"/>
              </a:lnSpc>
              <a:spcBef>
                <a:spcPts val="500"/>
              </a:spcBef>
              <a:buClr>
                <a:schemeClr val="dk1"/>
              </a:buClr>
              <a:buSzPct val="100000"/>
              <a:buFont typeface="Arial"/>
              <a:buNone/>
              <a:defRPr b="1" i="0" sz="1600" u="none" cap="none" strike="noStrike">
                <a:solidFill>
                  <a:schemeClr val="dk1"/>
                </a:solidFill>
                <a:latin typeface="Arial"/>
                <a:ea typeface="Arial"/>
                <a:cs typeface="Arial"/>
                <a:sym typeface="Arial"/>
              </a:defRPr>
            </a:lvl7pPr>
            <a:lvl8pPr indent="0" lvl="7" marL="3200400" marR="0" rtl="0" algn="l">
              <a:lnSpc>
                <a:spcPct val="90000"/>
              </a:lnSpc>
              <a:spcBef>
                <a:spcPts val="500"/>
              </a:spcBef>
              <a:buClr>
                <a:schemeClr val="dk1"/>
              </a:buClr>
              <a:buSzPct val="100000"/>
              <a:buFont typeface="Arial"/>
              <a:buNone/>
              <a:defRPr b="1" i="0" sz="1600" u="none" cap="none" strike="noStrike">
                <a:solidFill>
                  <a:schemeClr val="dk1"/>
                </a:solidFill>
                <a:latin typeface="Arial"/>
                <a:ea typeface="Arial"/>
                <a:cs typeface="Arial"/>
                <a:sym typeface="Arial"/>
              </a:defRPr>
            </a:lvl8pPr>
            <a:lvl9pPr indent="0" lvl="8" marL="3657600" marR="0" rtl="0" algn="l">
              <a:lnSpc>
                <a:spcPct val="90000"/>
              </a:lnSpc>
              <a:spcBef>
                <a:spcPts val="500"/>
              </a:spcBef>
              <a:buClr>
                <a:schemeClr val="dk1"/>
              </a:buClr>
              <a:buSzPct val="100000"/>
              <a:buFont typeface="Arial"/>
              <a:buNone/>
              <a:defRPr b="1" i="0" sz="1600" u="none" cap="none" strike="noStrike">
                <a:solidFill>
                  <a:schemeClr val="dk1"/>
                </a:solidFill>
                <a:latin typeface="Arial"/>
                <a:ea typeface="Arial"/>
                <a:cs typeface="Arial"/>
                <a:sym typeface="Arial"/>
              </a:defRPr>
            </a:lvl9pPr>
          </a:lstStyle>
          <a:p/>
        </p:txBody>
      </p:sp>
      <p:sp>
        <p:nvSpPr>
          <p:cNvPr id="152" name="Shape 152"/>
          <p:cNvSpPr txBox="1"/>
          <p:nvPr>
            <p:ph idx="2" type="body"/>
          </p:nvPr>
        </p:nvSpPr>
        <p:spPr>
          <a:xfrm>
            <a:off x="630238" y="2505075"/>
            <a:ext cx="3868737" cy="3684588"/>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sz="3000">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153" name="Shape 153"/>
          <p:cNvSpPr txBox="1"/>
          <p:nvPr>
            <p:ph idx="3" type="body"/>
          </p:nvPr>
        </p:nvSpPr>
        <p:spPr>
          <a:xfrm>
            <a:off x="4629150" y="1681163"/>
            <a:ext cx="3887788" cy="823912"/>
          </a:xfrm>
          <a:prstGeom prst="rect">
            <a:avLst/>
          </a:prstGeom>
          <a:noFill/>
          <a:ln>
            <a:noFill/>
          </a:ln>
        </p:spPr>
        <p:txBody>
          <a:bodyPr anchorCtr="0" anchor="b" bIns="91425" lIns="91425" rIns="91425" wrap="square" tIns="91425"/>
          <a:lstStyle>
            <a:lvl1pPr indent="0" lvl="0" marL="0" marR="0" rtl="0" algn="l">
              <a:spcBef>
                <a:spcPts val="480"/>
              </a:spcBef>
              <a:spcAft>
                <a:spcPts val="0"/>
              </a:spcAft>
              <a:buClr>
                <a:schemeClr val="dk2"/>
              </a:buClr>
              <a:buSzPct val="70000"/>
              <a:buFont typeface="Noto Sans Symbols"/>
              <a:buNone/>
              <a:defRPr b="1" sz="2400">
                <a:solidFill>
                  <a:schemeClr val="dk1"/>
                </a:solidFill>
                <a:latin typeface="Arial"/>
                <a:ea typeface="Arial"/>
                <a:cs typeface="Arial"/>
                <a:sym typeface="Arial"/>
              </a:defRPr>
            </a:lvl1pPr>
            <a:lvl2pPr indent="0" lvl="1" marL="457200" marR="0" rtl="0" algn="l">
              <a:spcBef>
                <a:spcPts val="400"/>
              </a:spcBef>
              <a:spcAft>
                <a:spcPts val="0"/>
              </a:spcAft>
              <a:buClr>
                <a:schemeClr val="accent2"/>
              </a:buClr>
              <a:buSzPct val="70000"/>
              <a:buFont typeface="Noto Sans Symbols"/>
              <a:buNone/>
              <a:defRPr b="1" i="0" sz="2000" u="none" cap="none" strike="noStrike">
                <a:solidFill>
                  <a:schemeClr val="dk1"/>
                </a:solidFill>
                <a:latin typeface="Arial"/>
                <a:ea typeface="Arial"/>
                <a:cs typeface="Arial"/>
                <a:sym typeface="Arial"/>
              </a:defRPr>
            </a:lvl2pPr>
            <a:lvl3pPr indent="0" lvl="2" marL="914400" marR="0" rtl="0" algn="l">
              <a:spcBef>
                <a:spcPts val="360"/>
              </a:spcBef>
              <a:spcAft>
                <a:spcPts val="0"/>
              </a:spcAft>
              <a:buClr>
                <a:schemeClr val="accent1"/>
              </a:buClr>
              <a:buSzPct val="70000"/>
              <a:buFont typeface="Noto Sans Symbols"/>
              <a:buNone/>
              <a:defRPr b="1" i="0" sz="1800" u="none" cap="none" strike="noStrike">
                <a:solidFill>
                  <a:schemeClr val="dk1"/>
                </a:solidFill>
                <a:latin typeface="Arial"/>
                <a:ea typeface="Arial"/>
                <a:cs typeface="Arial"/>
                <a:sym typeface="Arial"/>
              </a:defRPr>
            </a:lvl3pPr>
            <a:lvl4pPr indent="0" lvl="3" marL="1371600" marR="0" rtl="0" algn="l">
              <a:spcBef>
                <a:spcPts val="320"/>
              </a:spcBef>
              <a:spcAft>
                <a:spcPts val="0"/>
              </a:spcAft>
              <a:buClr>
                <a:schemeClr val="dk2"/>
              </a:buClr>
              <a:buSzPct val="75000"/>
              <a:buFont typeface="Noto Sans Symbols"/>
              <a:buNone/>
              <a:defRPr b="1" i="0" sz="1600" u="none" cap="none" strike="noStrike">
                <a:solidFill>
                  <a:schemeClr val="dk1"/>
                </a:solidFill>
                <a:latin typeface="Arial"/>
                <a:ea typeface="Arial"/>
                <a:cs typeface="Arial"/>
                <a:sym typeface="Arial"/>
              </a:defRPr>
            </a:lvl4pPr>
            <a:lvl5pPr indent="0" lvl="4" marL="1828800" marR="0" rtl="0" algn="l">
              <a:spcBef>
                <a:spcPts val="320"/>
              </a:spcBef>
              <a:spcAft>
                <a:spcPts val="0"/>
              </a:spcAft>
              <a:buClr>
                <a:schemeClr val="folHlink"/>
              </a:buClr>
              <a:buSzPct val="80000"/>
              <a:buFont typeface="Noto Sans Symbols"/>
              <a:buNone/>
              <a:defRPr b="1" i="0" sz="1600" u="none" cap="none" strike="noStrike">
                <a:solidFill>
                  <a:schemeClr val="dk1"/>
                </a:solidFill>
                <a:latin typeface="Arial"/>
                <a:ea typeface="Arial"/>
                <a:cs typeface="Arial"/>
                <a:sym typeface="Arial"/>
              </a:defRPr>
            </a:lvl5pPr>
            <a:lvl6pPr indent="0" lvl="5" marL="2286000" marR="0" rtl="0" algn="l">
              <a:lnSpc>
                <a:spcPct val="90000"/>
              </a:lnSpc>
              <a:spcBef>
                <a:spcPts val="500"/>
              </a:spcBef>
              <a:buClr>
                <a:schemeClr val="dk1"/>
              </a:buClr>
              <a:buSzPct val="100000"/>
              <a:buFont typeface="Arial"/>
              <a:buNone/>
              <a:defRPr b="1" i="0" sz="1600" u="none" cap="none" strike="noStrike">
                <a:solidFill>
                  <a:schemeClr val="dk1"/>
                </a:solidFill>
                <a:latin typeface="Arial"/>
                <a:ea typeface="Arial"/>
                <a:cs typeface="Arial"/>
                <a:sym typeface="Arial"/>
              </a:defRPr>
            </a:lvl6pPr>
            <a:lvl7pPr indent="0" lvl="6" marL="2743200" marR="0" rtl="0" algn="l">
              <a:lnSpc>
                <a:spcPct val="90000"/>
              </a:lnSpc>
              <a:spcBef>
                <a:spcPts val="500"/>
              </a:spcBef>
              <a:buClr>
                <a:schemeClr val="dk1"/>
              </a:buClr>
              <a:buSzPct val="100000"/>
              <a:buFont typeface="Arial"/>
              <a:buNone/>
              <a:defRPr b="1" i="0" sz="1600" u="none" cap="none" strike="noStrike">
                <a:solidFill>
                  <a:schemeClr val="dk1"/>
                </a:solidFill>
                <a:latin typeface="Arial"/>
                <a:ea typeface="Arial"/>
                <a:cs typeface="Arial"/>
                <a:sym typeface="Arial"/>
              </a:defRPr>
            </a:lvl7pPr>
            <a:lvl8pPr indent="0" lvl="7" marL="3200400" marR="0" rtl="0" algn="l">
              <a:lnSpc>
                <a:spcPct val="90000"/>
              </a:lnSpc>
              <a:spcBef>
                <a:spcPts val="500"/>
              </a:spcBef>
              <a:buClr>
                <a:schemeClr val="dk1"/>
              </a:buClr>
              <a:buSzPct val="100000"/>
              <a:buFont typeface="Arial"/>
              <a:buNone/>
              <a:defRPr b="1" i="0" sz="1600" u="none" cap="none" strike="noStrike">
                <a:solidFill>
                  <a:schemeClr val="dk1"/>
                </a:solidFill>
                <a:latin typeface="Arial"/>
                <a:ea typeface="Arial"/>
                <a:cs typeface="Arial"/>
                <a:sym typeface="Arial"/>
              </a:defRPr>
            </a:lvl8pPr>
            <a:lvl9pPr indent="0" lvl="8" marL="3657600" marR="0" rtl="0" algn="l">
              <a:lnSpc>
                <a:spcPct val="90000"/>
              </a:lnSpc>
              <a:spcBef>
                <a:spcPts val="500"/>
              </a:spcBef>
              <a:buClr>
                <a:schemeClr val="dk1"/>
              </a:buClr>
              <a:buSzPct val="100000"/>
              <a:buFont typeface="Arial"/>
              <a:buNone/>
              <a:defRPr b="1" i="0" sz="1600" u="none" cap="none" strike="noStrike">
                <a:solidFill>
                  <a:schemeClr val="dk1"/>
                </a:solidFill>
                <a:latin typeface="Arial"/>
                <a:ea typeface="Arial"/>
                <a:cs typeface="Arial"/>
                <a:sym typeface="Arial"/>
              </a:defRPr>
            </a:lvl9pPr>
          </a:lstStyle>
          <a:p/>
        </p:txBody>
      </p:sp>
      <p:sp>
        <p:nvSpPr>
          <p:cNvPr id="154" name="Shape 154"/>
          <p:cNvSpPr txBox="1"/>
          <p:nvPr>
            <p:ph idx="4" type="body"/>
          </p:nvPr>
        </p:nvSpPr>
        <p:spPr>
          <a:xfrm>
            <a:off x="4629150" y="2505075"/>
            <a:ext cx="3887788" cy="3684588"/>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sz="3000">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155" name="Shape 155"/>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56" name="Shape 156"/>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57" name="Shape 157"/>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节标题">
    <p:spTree>
      <p:nvGrpSpPr>
        <p:cNvPr id="158" name="Shape 158"/>
        <p:cNvGrpSpPr/>
        <p:nvPr/>
      </p:nvGrpSpPr>
      <p:grpSpPr>
        <a:xfrm>
          <a:off x="0" y="0"/>
          <a:ext cx="0" cy="0"/>
          <a:chOff x="0" y="0"/>
          <a:chExt cx="0" cy="0"/>
        </a:xfrm>
      </p:grpSpPr>
      <p:sp>
        <p:nvSpPr>
          <p:cNvPr id="159" name="Shape 159"/>
          <p:cNvSpPr txBox="1"/>
          <p:nvPr>
            <p:ph type="title"/>
          </p:nvPr>
        </p:nvSpPr>
        <p:spPr>
          <a:xfrm>
            <a:off x="623888" y="1709738"/>
            <a:ext cx="7886700" cy="2852737"/>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25000"/>
              <a:buNone/>
              <a:defRPr b="1" i="0" sz="60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160" name="Shape 160"/>
          <p:cNvSpPr txBox="1"/>
          <p:nvPr>
            <p:ph idx="1" type="body"/>
          </p:nvPr>
        </p:nvSpPr>
        <p:spPr>
          <a:xfrm>
            <a:off x="623888" y="4589463"/>
            <a:ext cx="7886700" cy="1500187"/>
          </a:xfrm>
          <a:prstGeom prst="rect">
            <a:avLst/>
          </a:prstGeom>
          <a:noFill/>
          <a:ln>
            <a:noFill/>
          </a:ln>
        </p:spPr>
        <p:txBody>
          <a:bodyPr anchorCtr="0" anchor="t" bIns="91425" lIns="91425" rIns="91425" wrap="square" tIns="91425"/>
          <a:lstStyle>
            <a:lvl1pPr indent="0" lvl="0" marL="0" marR="0" rtl="0" algn="l">
              <a:spcBef>
                <a:spcPts val="480"/>
              </a:spcBef>
              <a:spcAft>
                <a:spcPts val="0"/>
              </a:spcAft>
              <a:buClr>
                <a:schemeClr val="dk2"/>
              </a:buClr>
              <a:buSzPct val="70000"/>
              <a:buFont typeface="Noto Sans Symbols"/>
              <a:buNone/>
              <a:defRPr sz="2400">
                <a:solidFill>
                  <a:schemeClr val="dk1"/>
                </a:solidFill>
                <a:latin typeface="Arial"/>
                <a:ea typeface="Arial"/>
                <a:cs typeface="Arial"/>
                <a:sym typeface="Arial"/>
              </a:defRPr>
            </a:lvl1pPr>
            <a:lvl2pPr indent="0" lvl="1" marL="457200" marR="0" rtl="0" algn="l">
              <a:spcBef>
                <a:spcPts val="400"/>
              </a:spcBef>
              <a:spcAft>
                <a:spcPts val="0"/>
              </a:spcAft>
              <a:buClr>
                <a:schemeClr val="accent2"/>
              </a:buClr>
              <a:buSzPct val="70000"/>
              <a:buFont typeface="Noto Sans Symbols"/>
              <a:buNone/>
              <a:defRPr b="0" i="0" sz="2000" u="none" cap="none" strike="noStrike">
                <a:solidFill>
                  <a:schemeClr val="dk1"/>
                </a:solidFill>
                <a:latin typeface="Arial"/>
                <a:ea typeface="Arial"/>
                <a:cs typeface="Arial"/>
                <a:sym typeface="Arial"/>
              </a:defRPr>
            </a:lvl2pPr>
            <a:lvl3pPr indent="0" lvl="2" marL="914400" marR="0" rtl="0" algn="l">
              <a:spcBef>
                <a:spcPts val="360"/>
              </a:spcBef>
              <a:spcAft>
                <a:spcPts val="0"/>
              </a:spcAft>
              <a:buClr>
                <a:schemeClr val="accent1"/>
              </a:buClr>
              <a:buSzPct val="70000"/>
              <a:buFont typeface="Noto Sans Symbols"/>
              <a:buNone/>
              <a:defRPr b="0" i="0" sz="1800" u="none" cap="none" strike="noStrike">
                <a:solidFill>
                  <a:schemeClr val="dk1"/>
                </a:solidFill>
                <a:latin typeface="Arial"/>
                <a:ea typeface="Arial"/>
                <a:cs typeface="Arial"/>
                <a:sym typeface="Arial"/>
              </a:defRPr>
            </a:lvl3pPr>
            <a:lvl4pPr indent="0" lvl="3" marL="1371600" marR="0" rtl="0" algn="l">
              <a:spcBef>
                <a:spcPts val="320"/>
              </a:spcBef>
              <a:spcAft>
                <a:spcPts val="0"/>
              </a:spcAft>
              <a:buClr>
                <a:schemeClr val="dk2"/>
              </a:buClr>
              <a:buSzPct val="75000"/>
              <a:buFont typeface="Noto Sans Symbols"/>
              <a:buNone/>
              <a:defRPr b="0" i="0" sz="1600" u="none" cap="none" strike="noStrike">
                <a:solidFill>
                  <a:schemeClr val="dk1"/>
                </a:solidFill>
                <a:latin typeface="Arial"/>
                <a:ea typeface="Arial"/>
                <a:cs typeface="Arial"/>
                <a:sym typeface="Arial"/>
              </a:defRPr>
            </a:lvl4pPr>
            <a:lvl5pPr indent="0" lvl="4" marL="1828800" marR="0" rtl="0" algn="l">
              <a:spcBef>
                <a:spcPts val="320"/>
              </a:spcBef>
              <a:spcAft>
                <a:spcPts val="0"/>
              </a:spcAft>
              <a:buClr>
                <a:schemeClr val="folHlink"/>
              </a:buClr>
              <a:buSzPct val="80000"/>
              <a:buFont typeface="Noto Sans Symbols"/>
              <a:buNone/>
              <a:defRPr b="0" i="0" sz="1600" u="none" cap="none" strike="noStrike">
                <a:solidFill>
                  <a:schemeClr val="dk1"/>
                </a:solidFill>
                <a:latin typeface="Arial"/>
                <a:ea typeface="Arial"/>
                <a:cs typeface="Arial"/>
                <a:sym typeface="Arial"/>
              </a:defRPr>
            </a:lvl5pPr>
            <a:lvl6pPr indent="0" lvl="5" marL="2286000" marR="0" rtl="0" algn="l">
              <a:lnSpc>
                <a:spcPct val="90000"/>
              </a:lnSpc>
              <a:spcBef>
                <a:spcPts val="500"/>
              </a:spcBef>
              <a:buClr>
                <a:schemeClr val="dk1"/>
              </a:buClr>
              <a:buSzPct val="100000"/>
              <a:buFont typeface="Arial"/>
              <a:buNone/>
              <a:defRPr b="0" i="0" sz="1600" u="none" cap="none" strike="noStrike">
                <a:solidFill>
                  <a:schemeClr val="dk1"/>
                </a:solidFill>
                <a:latin typeface="Arial"/>
                <a:ea typeface="Arial"/>
                <a:cs typeface="Arial"/>
                <a:sym typeface="Arial"/>
              </a:defRPr>
            </a:lvl6pPr>
            <a:lvl7pPr indent="0" lvl="6" marL="2743200" marR="0" rtl="0" algn="l">
              <a:lnSpc>
                <a:spcPct val="90000"/>
              </a:lnSpc>
              <a:spcBef>
                <a:spcPts val="500"/>
              </a:spcBef>
              <a:buClr>
                <a:schemeClr val="dk1"/>
              </a:buClr>
              <a:buSzPct val="100000"/>
              <a:buFont typeface="Arial"/>
              <a:buNone/>
              <a:defRPr b="0" i="0" sz="1600" u="none" cap="none" strike="noStrike">
                <a:solidFill>
                  <a:schemeClr val="dk1"/>
                </a:solidFill>
                <a:latin typeface="Arial"/>
                <a:ea typeface="Arial"/>
                <a:cs typeface="Arial"/>
                <a:sym typeface="Arial"/>
              </a:defRPr>
            </a:lvl7pPr>
            <a:lvl8pPr indent="0" lvl="7" marL="3200400" marR="0" rtl="0" algn="l">
              <a:lnSpc>
                <a:spcPct val="90000"/>
              </a:lnSpc>
              <a:spcBef>
                <a:spcPts val="500"/>
              </a:spcBef>
              <a:buClr>
                <a:schemeClr val="dk1"/>
              </a:buClr>
              <a:buSzPct val="100000"/>
              <a:buFont typeface="Arial"/>
              <a:buNone/>
              <a:defRPr b="0" i="0" sz="1600" u="none" cap="none" strike="noStrike">
                <a:solidFill>
                  <a:schemeClr val="dk1"/>
                </a:solidFill>
                <a:latin typeface="Arial"/>
                <a:ea typeface="Arial"/>
                <a:cs typeface="Arial"/>
                <a:sym typeface="Arial"/>
              </a:defRPr>
            </a:lvl8pPr>
            <a:lvl9pPr indent="0" lvl="8" marL="3657600" marR="0" rtl="0" algn="l">
              <a:lnSpc>
                <a:spcPct val="90000"/>
              </a:lnSpc>
              <a:spcBef>
                <a:spcPts val="500"/>
              </a:spcBef>
              <a:buClr>
                <a:schemeClr val="dk1"/>
              </a:buClr>
              <a:buSzPct val="100000"/>
              <a:buFont typeface="Arial"/>
              <a:buNone/>
              <a:defRPr b="0" i="0" sz="1600" u="none" cap="none" strike="noStrike">
                <a:solidFill>
                  <a:schemeClr val="dk1"/>
                </a:solidFill>
                <a:latin typeface="Arial"/>
                <a:ea typeface="Arial"/>
                <a:cs typeface="Arial"/>
                <a:sym typeface="Arial"/>
              </a:defRPr>
            </a:lvl9pPr>
          </a:lstStyle>
          <a:p/>
        </p:txBody>
      </p:sp>
      <p:sp>
        <p:nvSpPr>
          <p:cNvPr id="161" name="Shape 161"/>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62" name="Shape 162"/>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63" name="Shape 163"/>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
  <p:cSld name="标题和内容">
    <p:spTree>
      <p:nvGrpSpPr>
        <p:cNvPr id="94" name="Shape 94"/>
        <p:cNvGrpSpPr/>
        <p:nvPr/>
      </p:nvGrpSpPr>
      <p:grpSpPr>
        <a:xfrm>
          <a:off x="0" y="0"/>
          <a:ext cx="0" cy="0"/>
          <a:chOff x="0" y="0"/>
          <a:chExt cx="0" cy="0"/>
        </a:xfrm>
      </p:grpSpPr>
      <p:sp>
        <p:nvSpPr>
          <p:cNvPr id="95" name="Shape 95"/>
          <p:cNvSpPr txBox="1"/>
          <p:nvPr>
            <p:ph type="title"/>
          </p:nvPr>
        </p:nvSpPr>
        <p:spPr>
          <a:xfrm>
            <a:off x="457200" y="122237"/>
            <a:ext cx="7543800" cy="12954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96" name="Shape 96"/>
          <p:cNvSpPr txBox="1"/>
          <p:nvPr>
            <p:ph idx="1" type="body"/>
          </p:nvPr>
        </p:nvSpPr>
        <p:spPr>
          <a:xfrm>
            <a:off x="457200" y="1719262"/>
            <a:ext cx="8229600" cy="4411662"/>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b="0" i="0" sz="3000" u="none" cap="none" strike="noStrike">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97" name="Shape 97"/>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98" name="Shape 98"/>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99" name="Shape 99"/>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空白">
    <p:spTree>
      <p:nvGrpSpPr>
        <p:cNvPr id="100" name="Shape 100"/>
        <p:cNvGrpSpPr/>
        <p:nvPr/>
      </p:nvGrpSpPr>
      <p:grpSpPr>
        <a:xfrm>
          <a:off x="0" y="0"/>
          <a:ext cx="0" cy="0"/>
          <a:chOff x="0" y="0"/>
          <a:chExt cx="0" cy="0"/>
        </a:xfrm>
      </p:grpSpPr>
      <p:sp>
        <p:nvSpPr>
          <p:cNvPr id="101" name="Shape 101"/>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02" name="Shape 102"/>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03" name="Shape 103"/>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Obj">
  <p:cSld name="两项内容">
    <p:spTree>
      <p:nvGrpSpPr>
        <p:cNvPr id="104" name="Shape 104"/>
        <p:cNvGrpSpPr/>
        <p:nvPr/>
      </p:nvGrpSpPr>
      <p:grpSpPr>
        <a:xfrm>
          <a:off x="0" y="0"/>
          <a:ext cx="0" cy="0"/>
          <a:chOff x="0" y="0"/>
          <a:chExt cx="0" cy="0"/>
        </a:xfrm>
      </p:grpSpPr>
      <p:sp>
        <p:nvSpPr>
          <p:cNvPr id="105" name="Shape 105"/>
          <p:cNvSpPr txBox="1"/>
          <p:nvPr>
            <p:ph type="title"/>
          </p:nvPr>
        </p:nvSpPr>
        <p:spPr>
          <a:xfrm>
            <a:off x="457200" y="122237"/>
            <a:ext cx="7543800" cy="12954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106" name="Shape 106"/>
          <p:cNvSpPr txBox="1"/>
          <p:nvPr>
            <p:ph idx="1" type="body"/>
          </p:nvPr>
        </p:nvSpPr>
        <p:spPr>
          <a:xfrm>
            <a:off x="457200" y="1719263"/>
            <a:ext cx="4038600" cy="4411662"/>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sz="3000">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107" name="Shape 107"/>
          <p:cNvSpPr txBox="1"/>
          <p:nvPr>
            <p:ph idx="2" type="body"/>
          </p:nvPr>
        </p:nvSpPr>
        <p:spPr>
          <a:xfrm>
            <a:off x="4648200" y="1719263"/>
            <a:ext cx="4038600" cy="4411662"/>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sz="3000">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108" name="Shape 108"/>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09" name="Shape 109"/>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10" name="Shape 110"/>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AndClipArt">
  <p:cSld name="标题、文本和剪贴画">
    <p:spTree>
      <p:nvGrpSpPr>
        <p:cNvPr id="111" name="Shape 111"/>
        <p:cNvGrpSpPr/>
        <p:nvPr/>
      </p:nvGrpSpPr>
      <p:grpSpPr>
        <a:xfrm>
          <a:off x="0" y="0"/>
          <a:ext cx="0" cy="0"/>
          <a:chOff x="0" y="0"/>
          <a:chExt cx="0" cy="0"/>
        </a:xfrm>
      </p:grpSpPr>
      <p:sp>
        <p:nvSpPr>
          <p:cNvPr id="112" name="Shape 112"/>
          <p:cNvSpPr txBox="1"/>
          <p:nvPr>
            <p:ph type="title"/>
          </p:nvPr>
        </p:nvSpPr>
        <p:spPr>
          <a:xfrm>
            <a:off x="457200" y="122238"/>
            <a:ext cx="7543800" cy="12954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113" name="Shape 113"/>
          <p:cNvSpPr txBox="1"/>
          <p:nvPr>
            <p:ph idx="1" type="body"/>
          </p:nvPr>
        </p:nvSpPr>
        <p:spPr>
          <a:xfrm>
            <a:off x="457200" y="1719263"/>
            <a:ext cx="4038600" cy="4411662"/>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sz="3000">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114" name="Shape 114"/>
          <p:cNvSpPr/>
          <p:nvPr>
            <p:ph idx="2" type="clipArt"/>
          </p:nvPr>
        </p:nvSpPr>
        <p:spPr>
          <a:xfrm>
            <a:off x="4648200" y="1719263"/>
            <a:ext cx="4038600" cy="4411662"/>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sz="3000">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115" name="Shape 115"/>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16" name="Shape 116"/>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17" name="Shape 117"/>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itleAndTx">
  <p:cSld name="竖排标题和文本">
    <p:spTree>
      <p:nvGrpSpPr>
        <p:cNvPr id="118" name="Shape 118"/>
        <p:cNvGrpSpPr/>
        <p:nvPr/>
      </p:nvGrpSpPr>
      <p:grpSpPr>
        <a:xfrm>
          <a:off x="0" y="0"/>
          <a:ext cx="0" cy="0"/>
          <a:chOff x="0" y="0"/>
          <a:chExt cx="0" cy="0"/>
        </a:xfrm>
      </p:grpSpPr>
      <p:sp>
        <p:nvSpPr>
          <p:cNvPr id="119" name="Shape 119"/>
          <p:cNvSpPr txBox="1"/>
          <p:nvPr>
            <p:ph type="title"/>
          </p:nvPr>
        </p:nvSpPr>
        <p:spPr>
          <a:xfrm rot="5400000">
            <a:off x="4653757" y="2097881"/>
            <a:ext cx="6008687" cy="20574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120" name="Shape 120"/>
          <p:cNvSpPr txBox="1"/>
          <p:nvPr>
            <p:ph idx="1" type="body"/>
          </p:nvPr>
        </p:nvSpPr>
        <p:spPr>
          <a:xfrm rot="5400000">
            <a:off x="462757" y="116682"/>
            <a:ext cx="6008687" cy="6019800"/>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sz="3000">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121" name="Shape 121"/>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22" name="Shape 122"/>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23" name="Shape 123"/>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x">
  <p:cSld name="标题和竖排文本">
    <p:spTree>
      <p:nvGrpSpPr>
        <p:cNvPr id="124" name="Shape 124"/>
        <p:cNvGrpSpPr/>
        <p:nvPr/>
      </p:nvGrpSpPr>
      <p:grpSpPr>
        <a:xfrm>
          <a:off x="0" y="0"/>
          <a:ext cx="0" cy="0"/>
          <a:chOff x="0" y="0"/>
          <a:chExt cx="0" cy="0"/>
        </a:xfrm>
      </p:grpSpPr>
      <p:sp>
        <p:nvSpPr>
          <p:cNvPr id="125" name="Shape 125"/>
          <p:cNvSpPr txBox="1"/>
          <p:nvPr>
            <p:ph type="title"/>
          </p:nvPr>
        </p:nvSpPr>
        <p:spPr>
          <a:xfrm>
            <a:off x="457200" y="122237"/>
            <a:ext cx="7543800" cy="12954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126" name="Shape 126"/>
          <p:cNvSpPr txBox="1"/>
          <p:nvPr>
            <p:ph idx="1" type="body"/>
          </p:nvPr>
        </p:nvSpPr>
        <p:spPr>
          <a:xfrm rot="5400000">
            <a:off x="2366169" y="-189707"/>
            <a:ext cx="4411662" cy="8229600"/>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sz="3000">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127" name="Shape 127"/>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28" name="Shape 128"/>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29" name="Shape 129"/>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picTx">
  <p:cSld name="图片与标题">
    <p:spTree>
      <p:nvGrpSpPr>
        <p:cNvPr id="130" name="Shape 130"/>
        <p:cNvGrpSpPr/>
        <p:nvPr/>
      </p:nvGrpSpPr>
      <p:grpSpPr>
        <a:xfrm>
          <a:off x="0" y="0"/>
          <a:ext cx="0" cy="0"/>
          <a:chOff x="0" y="0"/>
          <a:chExt cx="0" cy="0"/>
        </a:xfrm>
      </p:grpSpPr>
      <p:sp>
        <p:nvSpPr>
          <p:cNvPr id="131" name="Shape 131"/>
          <p:cNvSpPr txBox="1"/>
          <p:nvPr>
            <p:ph type="title"/>
          </p:nvPr>
        </p:nvSpPr>
        <p:spPr>
          <a:xfrm>
            <a:off x="630238" y="457200"/>
            <a:ext cx="2949575" cy="16002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43750"/>
              <a:buNone/>
              <a:defRPr b="1" i="0" sz="32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132" name="Shape 132"/>
          <p:cNvSpPr/>
          <p:nvPr>
            <p:ph idx="2" type="pic"/>
          </p:nvPr>
        </p:nvSpPr>
        <p:spPr>
          <a:xfrm>
            <a:off x="3887788" y="987425"/>
            <a:ext cx="4629150" cy="4873625"/>
          </a:xfrm>
          <a:prstGeom prst="rect">
            <a:avLst/>
          </a:prstGeom>
          <a:noFill/>
          <a:ln>
            <a:noFill/>
          </a:ln>
        </p:spPr>
        <p:txBody>
          <a:bodyPr anchorCtr="0" anchor="t" bIns="91425" lIns="91425" rIns="91425" wrap="square" tIns="91425"/>
          <a:lstStyle>
            <a:lvl1pPr indent="0" lvl="0" marL="0" marR="0" rtl="0" algn="l">
              <a:spcBef>
                <a:spcPts val="640"/>
              </a:spcBef>
              <a:spcAft>
                <a:spcPts val="0"/>
              </a:spcAft>
              <a:buClr>
                <a:schemeClr val="dk2"/>
              </a:buClr>
              <a:buSzPct val="70000"/>
              <a:buFont typeface="Noto Sans Symbols"/>
              <a:buNone/>
              <a:defRPr sz="3200">
                <a:solidFill>
                  <a:schemeClr val="dk1"/>
                </a:solidFill>
                <a:latin typeface="Arial"/>
                <a:ea typeface="Arial"/>
                <a:cs typeface="Arial"/>
                <a:sym typeface="Arial"/>
              </a:defRPr>
            </a:lvl1pPr>
            <a:lvl2pPr indent="0" lvl="1" marL="457200" marR="0" rtl="0" algn="l">
              <a:spcBef>
                <a:spcPts val="560"/>
              </a:spcBef>
              <a:spcAft>
                <a:spcPts val="0"/>
              </a:spcAft>
              <a:buClr>
                <a:schemeClr val="accent2"/>
              </a:buClr>
              <a:buSzPct val="70000"/>
              <a:buFont typeface="Noto Sans Symbols"/>
              <a:buNone/>
              <a:defRPr b="0" i="0" sz="2800" u="none" cap="none" strike="noStrike">
                <a:solidFill>
                  <a:schemeClr val="dk1"/>
                </a:solidFill>
                <a:latin typeface="Arial"/>
                <a:ea typeface="Arial"/>
                <a:cs typeface="Arial"/>
                <a:sym typeface="Arial"/>
              </a:defRPr>
            </a:lvl2pPr>
            <a:lvl3pPr indent="0" lvl="2" marL="914400" marR="0" rtl="0" algn="l">
              <a:spcBef>
                <a:spcPts val="480"/>
              </a:spcBef>
              <a:spcAft>
                <a:spcPts val="0"/>
              </a:spcAft>
              <a:buClr>
                <a:schemeClr val="accent1"/>
              </a:buClr>
              <a:buSzPct val="70000"/>
              <a:buFont typeface="Noto Sans Symbols"/>
              <a:buNone/>
              <a:defRPr b="0" i="0" sz="2400" u="none" cap="none" strike="noStrike">
                <a:solidFill>
                  <a:schemeClr val="dk1"/>
                </a:solidFill>
                <a:latin typeface="Arial"/>
                <a:ea typeface="Arial"/>
                <a:cs typeface="Arial"/>
                <a:sym typeface="Arial"/>
              </a:defRPr>
            </a:lvl3pPr>
            <a:lvl4pPr indent="0" lvl="3" marL="1371600" marR="0" rtl="0" algn="l">
              <a:spcBef>
                <a:spcPts val="400"/>
              </a:spcBef>
              <a:spcAft>
                <a:spcPts val="0"/>
              </a:spcAft>
              <a:buClr>
                <a:schemeClr val="dk2"/>
              </a:buClr>
              <a:buSzPct val="75000"/>
              <a:buFont typeface="Noto Sans Symbols"/>
              <a:buNone/>
              <a:defRPr b="0" i="0" sz="2000" u="none" cap="none" strike="noStrike">
                <a:solidFill>
                  <a:schemeClr val="dk1"/>
                </a:solidFill>
                <a:latin typeface="Arial"/>
                <a:ea typeface="Arial"/>
                <a:cs typeface="Arial"/>
                <a:sym typeface="Arial"/>
              </a:defRPr>
            </a:lvl4pPr>
            <a:lvl5pPr indent="0" lvl="4" marL="1828800" marR="0" rtl="0" algn="l">
              <a:spcBef>
                <a:spcPts val="400"/>
              </a:spcBef>
              <a:spcAft>
                <a:spcPts val="0"/>
              </a:spcAft>
              <a:buClr>
                <a:schemeClr val="folHlink"/>
              </a:buClr>
              <a:buSzPct val="80000"/>
              <a:buFont typeface="Noto Sans Symbols"/>
              <a:buNone/>
              <a:defRPr b="0" i="0" sz="2000" u="none" cap="none" strike="noStrike">
                <a:solidFill>
                  <a:schemeClr val="dk1"/>
                </a:solidFill>
                <a:latin typeface="Arial"/>
                <a:ea typeface="Arial"/>
                <a:cs typeface="Arial"/>
                <a:sym typeface="Arial"/>
              </a:defRPr>
            </a:lvl5pPr>
            <a:lvl6pPr indent="0" lvl="5" marL="2286000" marR="0" rtl="0" algn="l">
              <a:lnSpc>
                <a:spcPct val="90000"/>
              </a:lnSpc>
              <a:spcBef>
                <a:spcPts val="500"/>
              </a:spcBef>
              <a:buClr>
                <a:schemeClr val="dk1"/>
              </a:buClr>
              <a:buSzPct val="100000"/>
              <a:buFont typeface="Arial"/>
              <a:buNone/>
              <a:defRPr b="0" i="0" sz="2000" u="none" cap="none" strike="noStrike">
                <a:solidFill>
                  <a:schemeClr val="dk1"/>
                </a:solidFill>
                <a:latin typeface="Arial"/>
                <a:ea typeface="Arial"/>
                <a:cs typeface="Arial"/>
                <a:sym typeface="Arial"/>
              </a:defRPr>
            </a:lvl6pPr>
            <a:lvl7pPr indent="0" lvl="6" marL="2743200" marR="0" rtl="0" algn="l">
              <a:lnSpc>
                <a:spcPct val="90000"/>
              </a:lnSpc>
              <a:spcBef>
                <a:spcPts val="500"/>
              </a:spcBef>
              <a:buClr>
                <a:schemeClr val="dk1"/>
              </a:buClr>
              <a:buSzPct val="100000"/>
              <a:buFont typeface="Arial"/>
              <a:buNone/>
              <a:defRPr b="0" i="0" sz="2000" u="none" cap="none" strike="noStrike">
                <a:solidFill>
                  <a:schemeClr val="dk1"/>
                </a:solidFill>
                <a:latin typeface="Arial"/>
                <a:ea typeface="Arial"/>
                <a:cs typeface="Arial"/>
                <a:sym typeface="Arial"/>
              </a:defRPr>
            </a:lvl7pPr>
            <a:lvl8pPr indent="0" lvl="7" marL="3200400" marR="0" rtl="0" algn="l">
              <a:lnSpc>
                <a:spcPct val="90000"/>
              </a:lnSpc>
              <a:spcBef>
                <a:spcPts val="500"/>
              </a:spcBef>
              <a:buClr>
                <a:schemeClr val="dk1"/>
              </a:buClr>
              <a:buSzPct val="100000"/>
              <a:buFont typeface="Arial"/>
              <a:buNone/>
              <a:defRPr b="0" i="0" sz="2000" u="none" cap="none" strike="noStrike">
                <a:solidFill>
                  <a:schemeClr val="dk1"/>
                </a:solidFill>
                <a:latin typeface="Arial"/>
                <a:ea typeface="Arial"/>
                <a:cs typeface="Arial"/>
                <a:sym typeface="Arial"/>
              </a:defRPr>
            </a:lvl8pPr>
            <a:lvl9pPr indent="0" lvl="8" marL="3657600" marR="0" rtl="0" algn="l">
              <a:lnSpc>
                <a:spcPct val="90000"/>
              </a:lnSpc>
              <a:spcBef>
                <a:spcPts val="500"/>
              </a:spcBef>
              <a:buClr>
                <a:schemeClr val="dk1"/>
              </a:buClr>
              <a:buSzPct val="100000"/>
              <a:buFont typeface="Arial"/>
              <a:buNone/>
              <a:defRPr b="0" i="0" sz="2000" u="none" cap="none" strike="noStrike">
                <a:solidFill>
                  <a:schemeClr val="dk1"/>
                </a:solidFill>
                <a:latin typeface="Arial"/>
                <a:ea typeface="Arial"/>
                <a:cs typeface="Arial"/>
                <a:sym typeface="Arial"/>
              </a:defRPr>
            </a:lvl9pPr>
          </a:lstStyle>
          <a:p/>
        </p:txBody>
      </p:sp>
      <p:sp>
        <p:nvSpPr>
          <p:cNvPr id="133" name="Shape 133"/>
          <p:cNvSpPr txBox="1"/>
          <p:nvPr>
            <p:ph idx="1" type="body"/>
          </p:nvPr>
        </p:nvSpPr>
        <p:spPr>
          <a:xfrm>
            <a:off x="630238" y="2057400"/>
            <a:ext cx="2949575" cy="3811588"/>
          </a:xfrm>
          <a:prstGeom prst="rect">
            <a:avLst/>
          </a:prstGeom>
          <a:noFill/>
          <a:ln>
            <a:noFill/>
          </a:ln>
        </p:spPr>
        <p:txBody>
          <a:bodyPr anchorCtr="0" anchor="t" bIns="91425" lIns="91425" rIns="91425" wrap="square" tIns="91425"/>
          <a:lstStyle>
            <a:lvl1pPr indent="0" lvl="0" marL="0" marR="0" rtl="0" algn="l">
              <a:spcBef>
                <a:spcPts val="320"/>
              </a:spcBef>
              <a:spcAft>
                <a:spcPts val="0"/>
              </a:spcAft>
              <a:buClr>
                <a:schemeClr val="dk2"/>
              </a:buClr>
              <a:buSzPct val="70000"/>
              <a:buFont typeface="Noto Sans Symbols"/>
              <a:buNone/>
              <a:defRPr sz="1600">
                <a:solidFill>
                  <a:schemeClr val="dk1"/>
                </a:solidFill>
                <a:latin typeface="Arial"/>
                <a:ea typeface="Arial"/>
                <a:cs typeface="Arial"/>
                <a:sym typeface="Arial"/>
              </a:defRPr>
            </a:lvl1pPr>
            <a:lvl2pPr indent="0" lvl="1" marL="457200" marR="0" rtl="0" algn="l">
              <a:spcBef>
                <a:spcPts val="280"/>
              </a:spcBef>
              <a:spcAft>
                <a:spcPts val="0"/>
              </a:spcAft>
              <a:buClr>
                <a:schemeClr val="accent2"/>
              </a:buClr>
              <a:buSzPct val="70000"/>
              <a:buFont typeface="Noto Sans Symbols"/>
              <a:buNone/>
              <a:defRPr b="0" i="0" sz="1400" u="none" cap="none" strike="noStrike">
                <a:solidFill>
                  <a:schemeClr val="dk1"/>
                </a:solidFill>
                <a:latin typeface="Arial"/>
                <a:ea typeface="Arial"/>
                <a:cs typeface="Arial"/>
                <a:sym typeface="Arial"/>
              </a:defRPr>
            </a:lvl2pPr>
            <a:lvl3pPr indent="0" lvl="2" marL="914400" marR="0" rtl="0" algn="l">
              <a:spcBef>
                <a:spcPts val="240"/>
              </a:spcBef>
              <a:spcAft>
                <a:spcPts val="0"/>
              </a:spcAft>
              <a:buClr>
                <a:schemeClr val="accent1"/>
              </a:buClr>
              <a:buSzPct val="70000"/>
              <a:buFont typeface="Noto Sans Symbols"/>
              <a:buNone/>
              <a:defRPr b="0" i="0" sz="1200" u="none" cap="none" strike="noStrike">
                <a:solidFill>
                  <a:schemeClr val="dk1"/>
                </a:solidFill>
                <a:latin typeface="Arial"/>
                <a:ea typeface="Arial"/>
                <a:cs typeface="Arial"/>
                <a:sym typeface="Arial"/>
              </a:defRPr>
            </a:lvl3pPr>
            <a:lvl4pPr indent="0" lvl="3" marL="1371600" marR="0" rtl="0" algn="l">
              <a:spcBef>
                <a:spcPts val="200"/>
              </a:spcBef>
              <a:spcAft>
                <a:spcPts val="0"/>
              </a:spcAft>
              <a:buClr>
                <a:schemeClr val="dk2"/>
              </a:buClr>
              <a:buSzPct val="75000"/>
              <a:buFont typeface="Noto Sans Symbols"/>
              <a:buNone/>
              <a:defRPr b="0" i="0" sz="1000" u="none" cap="none" strike="noStrike">
                <a:solidFill>
                  <a:schemeClr val="dk1"/>
                </a:solidFill>
                <a:latin typeface="Arial"/>
                <a:ea typeface="Arial"/>
                <a:cs typeface="Arial"/>
                <a:sym typeface="Arial"/>
              </a:defRPr>
            </a:lvl4pPr>
            <a:lvl5pPr indent="0" lvl="4" marL="1828800" marR="0" rtl="0" algn="l">
              <a:spcBef>
                <a:spcPts val="200"/>
              </a:spcBef>
              <a:spcAft>
                <a:spcPts val="0"/>
              </a:spcAft>
              <a:buClr>
                <a:schemeClr val="folHlink"/>
              </a:buClr>
              <a:buSzPct val="80000"/>
              <a:buFont typeface="Noto Sans Symbols"/>
              <a:buNone/>
              <a:defRPr b="0" i="0" sz="1000" u="none" cap="none" strike="noStrike">
                <a:solidFill>
                  <a:schemeClr val="dk1"/>
                </a:solidFill>
                <a:latin typeface="Arial"/>
                <a:ea typeface="Arial"/>
                <a:cs typeface="Arial"/>
                <a:sym typeface="Arial"/>
              </a:defRPr>
            </a:lvl5pPr>
            <a:lvl6pPr indent="0" lvl="5" marL="2286000" marR="0" rtl="0" algn="l">
              <a:lnSpc>
                <a:spcPct val="90000"/>
              </a:lnSpc>
              <a:spcBef>
                <a:spcPts val="500"/>
              </a:spcBef>
              <a:buClr>
                <a:schemeClr val="dk1"/>
              </a:buClr>
              <a:buSzPct val="100000"/>
              <a:buFont typeface="Arial"/>
              <a:buNone/>
              <a:defRPr b="0" i="0" sz="1000" u="none" cap="none" strike="noStrike">
                <a:solidFill>
                  <a:schemeClr val="dk1"/>
                </a:solidFill>
                <a:latin typeface="Arial"/>
                <a:ea typeface="Arial"/>
                <a:cs typeface="Arial"/>
                <a:sym typeface="Arial"/>
              </a:defRPr>
            </a:lvl6pPr>
            <a:lvl7pPr indent="0" lvl="6" marL="2743200" marR="0" rtl="0" algn="l">
              <a:lnSpc>
                <a:spcPct val="90000"/>
              </a:lnSpc>
              <a:spcBef>
                <a:spcPts val="500"/>
              </a:spcBef>
              <a:buClr>
                <a:schemeClr val="dk1"/>
              </a:buClr>
              <a:buSzPct val="100000"/>
              <a:buFont typeface="Arial"/>
              <a:buNone/>
              <a:defRPr b="0" i="0" sz="1000" u="none" cap="none" strike="noStrike">
                <a:solidFill>
                  <a:schemeClr val="dk1"/>
                </a:solidFill>
                <a:latin typeface="Arial"/>
                <a:ea typeface="Arial"/>
                <a:cs typeface="Arial"/>
                <a:sym typeface="Arial"/>
              </a:defRPr>
            </a:lvl7pPr>
            <a:lvl8pPr indent="0" lvl="7" marL="3200400" marR="0" rtl="0" algn="l">
              <a:lnSpc>
                <a:spcPct val="90000"/>
              </a:lnSpc>
              <a:spcBef>
                <a:spcPts val="500"/>
              </a:spcBef>
              <a:buClr>
                <a:schemeClr val="dk1"/>
              </a:buClr>
              <a:buSzPct val="100000"/>
              <a:buFont typeface="Arial"/>
              <a:buNone/>
              <a:defRPr b="0" i="0" sz="1000" u="none" cap="none" strike="noStrike">
                <a:solidFill>
                  <a:schemeClr val="dk1"/>
                </a:solidFill>
                <a:latin typeface="Arial"/>
                <a:ea typeface="Arial"/>
                <a:cs typeface="Arial"/>
                <a:sym typeface="Arial"/>
              </a:defRPr>
            </a:lvl8pPr>
            <a:lvl9pPr indent="0" lvl="8" marL="3657600" marR="0" rtl="0" algn="l">
              <a:lnSpc>
                <a:spcPct val="90000"/>
              </a:lnSpc>
              <a:spcBef>
                <a:spcPts val="500"/>
              </a:spcBef>
              <a:buClr>
                <a:schemeClr val="dk1"/>
              </a:buClr>
              <a:buSzPct val="100000"/>
              <a:buFont typeface="Arial"/>
              <a:buNone/>
              <a:defRPr b="0" i="0" sz="1000" u="none" cap="none" strike="noStrike">
                <a:solidFill>
                  <a:schemeClr val="dk1"/>
                </a:solidFill>
                <a:latin typeface="Arial"/>
                <a:ea typeface="Arial"/>
                <a:cs typeface="Arial"/>
                <a:sym typeface="Arial"/>
              </a:defRPr>
            </a:lvl9pPr>
          </a:lstStyle>
          <a:p/>
        </p:txBody>
      </p:sp>
      <p:sp>
        <p:nvSpPr>
          <p:cNvPr id="134" name="Shape 134"/>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35" name="Shape 135"/>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36" name="Shape 136"/>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内容与标题">
    <p:spTree>
      <p:nvGrpSpPr>
        <p:cNvPr id="137" name="Shape 137"/>
        <p:cNvGrpSpPr/>
        <p:nvPr/>
      </p:nvGrpSpPr>
      <p:grpSpPr>
        <a:xfrm>
          <a:off x="0" y="0"/>
          <a:ext cx="0" cy="0"/>
          <a:chOff x="0" y="0"/>
          <a:chExt cx="0" cy="0"/>
        </a:xfrm>
      </p:grpSpPr>
      <p:sp>
        <p:nvSpPr>
          <p:cNvPr id="138" name="Shape 138"/>
          <p:cNvSpPr txBox="1"/>
          <p:nvPr>
            <p:ph type="title"/>
          </p:nvPr>
        </p:nvSpPr>
        <p:spPr>
          <a:xfrm>
            <a:off x="630238" y="457200"/>
            <a:ext cx="2949575" cy="16002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43750"/>
              <a:buNone/>
              <a:defRPr b="1" i="0" sz="32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139" name="Shape 139"/>
          <p:cNvSpPr txBox="1"/>
          <p:nvPr>
            <p:ph idx="1" type="body"/>
          </p:nvPr>
        </p:nvSpPr>
        <p:spPr>
          <a:xfrm>
            <a:off x="3887788" y="987425"/>
            <a:ext cx="4629150" cy="4873625"/>
          </a:xfrm>
          <a:prstGeom prst="rect">
            <a:avLst/>
          </a:prstGeom>
          <a:noFill/>
          <a:ln>
            <a:noFill/>
          </a:ln>
        </p:spPr>
        <p:txBody>
          <a:bodyPr anchorCtr="0" anchor="t" bIns="91425" lIns="91425" rIns="91425" wrap="square" tIns="91425"/>
          <a:lstStyle>
            <a:lvl1pPr indent="-200660" lvl="0" marL="342900" marR="0" rtl="0" algn="l">
              <a:spcBef>
                <a:spcPts val="640"/>
              </a:spcBef>
              <a:spcAft>
                <a:spcPts val="0"/>
              </a:spcAft>
              <a:buClr>
                <a:schemeClr val="dk2"/>
              </a:buClr>
              <a:buSzPct val="70000"/>
              <a:buFont typeface="Noto Sans Symbols"/>
              <a:buChar char="●"/>
              <a:defRPr sz="3200">
                <a:solidFill>
                  <a:schemeClr val="dk1"/>
                </a:solidFill>
                <a:latin typeface="Arial"/>
                <a:ea typeface="Arial"/>
                <a:cs typeface="Arial"/>
                <a:sym typeface="Arial"/>
              </a:defRPr>
            </a:lvl1pPr>
            <a:lvl2pPr indent="-224790" lvl="1" marL="692150" marR="0" rtl="0" algn="l">
              <a:spcBef>
                <a:spcPts val="560"/>
              </a:spcBef>
              <a:spcAft>
                <a:spcPts val="0"/>
              </a:spcAft>
              <a:buClr>
                <a:schemeClr val="accent2"/>
              </a:buClr>
              <a:buSzPct val="70000"/>
              <a:buFont typeface="Noto Sans Symbols"/>
              <a:buChar char="●"/>
              <a:defRPr b="0" i="0" sz="2800" u="none" cap="none" strike="noStrike">
                <a:solidFill>
                  <a:schemeClr val="dk1"/>
                </a:solidFill>
                <a:latin typeface="Arial"/>
                <a:ea typeface="Arial"/>
                <a:cs typeface="Arial"/>
                <a:sym typeface="Arial"/>
              </a:defRPr>
            </a:lvl2pPr>
            <a:lvl3pPr indent="-194944" lvl="2" marL="987425" marR="0" rtl="0" algn="l">
              <a:spcBef>
                <a:spcPts val="480"/>
              </a:spcBef>
              <a:spcAft>
                <a:spcPts val="0"/>
              </a:spcAft>
              <a:buClr>
                <a:schemeClr val="accent1"/>
              </a:buClr>
              <a:buSzPct val="70000"/>
              <a:buFont typeface="Noto Sans Symbols"/>
              <a:buChar char="●"/>
              <a:defRPr b="0" i="0" sz="24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01600" lvl="5" marL="2514600" marR="0" rtl="0" algn="l">
              <a:lnSpc>
                <a:spcPct val="90000"/>
              </a:lnSpc>
              <a:spcBef>
                <a:spcPts val="500"/>
              </a:spcBef>
              <a:buClr>
                <a:schemeClr val="dk1"/>
              </a:buClr>
              <a:buSzPct val="100000"/>
              <a:buFont typeface="Arial"/>
              <a:buChar char="•"/>
              <a:defRPr b="0" i="0" sz="2000" u="none" cap="none" strike="noStrike">
                <a:solidFill>
                  <a:schemeClr val="dk1"/>
                </a:solidFill>
                <a:latin typeface="Arial"/>
                <a:ea typeface="Arial"/>
                <a:cs typeface="Arial"/>
                <a:sym typeface="Arial"/>
              </a:defRPr>
            </a:lvl6pPr>
            <a:lvl7pPr indent="-101600" lvl="6" marL="2971800" marR="0" rtl="0" algn="l">
              <a:lnSpc>
                <a:spcPct val="90000"/>
              </a:lnSpc>
              <a:spcBef>
                <a:spcPts val="500"/>
              </a:spcBef>
              <a:buClr>
                <a:schemeClr val="dk1"/>
              </a:buClr>
              <a:buSzPct val="100000"/>
              <a:buFont typeface="Arial"/>
              <a:buChar char="•"/>
              <a:defRPr b="0" i="0" sz="2000" u="none" cap="none" strike="noStrike">
                <a:solidFill>
                  <a:schemeClr val="dk1"/>
                </a:solidFill>
                <a:latin typeface="Arial"/>
                <a:ea typeface="Arial"/>
                <a:cs typeface="Arial"/>
                <a:sym typeface="Arial"/>
              </a:defRPr>
            </a:lvl7pPr>
            <a:lvl8pPr indent="-101600" lvl="7" marL="3429000" marR="0" rtl="0" algn="l">
              <a:lnSpc>
                <a:spcPct val="90000"/>
              </a:lnSpc>
              <a:spcBef>
                <a:spcPts val="500"/>
              </a:spcBef>
              <a:buClr>
                <a:schemeClr val="dk1"/>
              </a:buClr>
              <a:buSzPct val="100000"/>
              <a:buFont typeface="Arial"/>
              <a:buChar char="•"/>
              <a:defRPr b="0" i="0" sz="2000" u="none" cap="none" strike="noStrike">
                <a:solidFill>
                  <a:schemeClr val="dk1"/>
                </a:solidFill>
                <a:latin typeface="Arial"/>
                <a:ea typeface="Arial"/>
                <a:cs typeface="Arial"/>
                <a:sym typeface="Arial"/>
              </a:defRPr>
            </a:lvl8pPr>
            <a:lvl9pPr indent="-101600" lvl="8" marL="3886200" marR="0" rtl="0" algn="l">
              <a:lnSpc>
                <a:spcPct val="90000"/>
              </a:lnSpc>
              <a:spcBef>
                <a:spcPts val="500"/>
              </a:spcBef>
              <a:buClr>
                <a:schemeClr val="dk1"/>
              </a:buClr>
              <a:buSzPct val="100000"/>
              <a:buFont typeface="Arial"/>
              <a:buChar char="•"/>
              <a:defRPr b="0" i="0" sz="2000" u="none" cap="none" strike="noStrike">
                <a:solidFill>
                  <a:schemeClr val="dk1"/>
                </a:solidFill>
                <a:latin typeface="Arial"/>
                <a:ea typeface="Arial"/>
                <a:cs typeface="Arial"/>
                <a:sym typeface="Arial"/>
              </a:defRPr>
            </a:lvl9pPr>
          </a:lstStyle>
          <a:p/>
        </p:txBody>
      </p:sp>
      <p:sp>
        <p:nvSpPr>
          <p:cNvPr id="140" name="Shape 140"/>
          <p:cNvSpPr txBox="1"/>
          <p:nvPr>
            <p:ph idx="2" type="body"/>
          </p:nvPr>
        </p:nvSpPr>
        <p:spPr>
          <a:xfrm>
            <a:off x="630238" y="2057400"/>
            <a:ext cx="2949575" cy="3811588"/>
          </a:xfrm>
          <a:prstGeom prst="rect">
            <a:avLst/>
          </a:prstGeom>
          <a:noFill/>
          <a:ln>
            <a:noFill/>
          </a:ln>
        </p:spPr>
        <p:txBody>
          <a:bodyPr anchorCtr="0" anchor="t" bIns="91425" lIns="91425" rIns="91425" wrap="square" tIns="91425"/>
          <a:lstStyle>
            <a:lvl1pPr indent="0" lvl="0" marL="0" marR="0" rtl="0" algn="l">
              <a:spcBef>
                <a:spcPts val="320"/>
              </a:spcBef>
              <a:spcAft>
                <a:spcPts val="0"/>
              </a:spcAft>
              <a:buClr>
                <a:schemeClr val="dk2"/>
              </a:buClr>
              <a:buSzPct val="70000"/>
              <a:buFont typeface="Noto Sans Symbols"/>
              <a:buNone/>
              <a:defRPr sz="1600">
                <a:solidFill>
                  <a:schemeClr val="dk1"/>
                </a:solidFill>
                <a:latin typeface="Arial"/>
                <a:ea typeface="Arial"/>
                <a:cs typeface="Arial"/>
                <a:sym typeface="Arial"/>
              </a:defRPr>
            </a:lvl1pPr>
            <a:lvl2pPr indent="0" lvl="1" marL="457200" marR="0" rtl="0" algn="l">
              <a:spcBef>
                <a:spcPts val="280"/>
              </a:spcBef>
              <a:spcAft>
                <a:spcPts val="0"/>
              </a:spcAft>
              <a:buClr>
                <a:schemeClr val="accent2"/>
              </a:buClr>
              <a:buSzPct val="70000"/>
              <a:buFont typeface="Noto Sans Symbols"/>
              <a:buNone/>
              <a:defRPr b="0" i="0" sz="1400" u="none" cap="none" strike="noStrike">
                <a:solidFill>
                  <a:schemeClr val="dk1"/>
                </a:solidFill>
                <a:latin typeface="Arial"/>
                <a:ea typeface="Arial"/>
                <a:cs typeface="Arial"/>
                <a:sym typeface="Arial"/>
              </a:defRPr>
            </a:lvl2pPr>
            <a:lvl3pPr indent="0" lvl="2" marL="914400" marR="0" rtl="0" algn="l">
              <a:spcBef>
                <a:spcPts val="240"/>
              </a:spcBef>
              <a:spcAft>
                <a:spcPts val="0"/>
              </a:spcAft>
              <a:buClr>
                <a:schemeClr val="accent1"/>
              </a:buClr>
              <a:buSzPct val="70000"/>
              <a:buFont typeface="Noto Sans Symbols"/>
              <a:buNone/>
              <a:defRPr b="0" i="0" sz="1200" u="none" cap="none" strike="noStrike">
                <a:solidFill>
                  <a:schemeClr val="dk1"/>
                </a:solidFill>
                <a:latin typeface="Arial"/>
                <a:ea typeface="Arial"/>
                <a:cs typeface="Arial"/>
                <a:sym typeface="Arial"/>
              </a:defRPr>
            </a:lvl3pPr>
            <a:lvl4pPr indent="0" lvl="3" marL="1371600" marR="0" rtl="0" algn="l">
              <a:spcBef>
                <a:spcPts val="200"/>
              </a:spcBef>
              <a:spcAft>
                <a:spcPts val="0"/>
              </a:spcAft>
              <a:buClr>
                <a:schemeClr val="dk2"/>
              </a:buClr>
              <a:buSzPct val="75000"/>
              <a:buFont typeface="Noto Sans Symbols"/>
              <a:buNone/>
              <a:defRPr b="0" i="0" sz="1000" u="none" cap="none" strike="noStrike">
                <a:solidFill>
                  <a:schemeClr val="dk1"/>
                </a:solidFill>
                <a:latin typeface="Arial"/>
                <a:ea typeface="Arial"/>
                <a:cs typeface="Arial"/>
                <a:sym typeface="Arial"/>
              </a:defRPr>
            </a:lvl4pPr>
            <a:lvl5pPr indent="0" lvl="4" marL="1828800" marR="0" rtl="0" algn="l">
              <a:spcBef>
                <a:spcPts val="200"/>
              </a:spcBef>
              <a:spcAft>
                <a:spcPts val="0"/>
              </a:spcAft>
              <a:buClr>
                <a:schemeClr val="folHlink"/>
              </a:buClr>
              <a:buSzPct val="80000"/>
              <a:buFont typeface="Noto Sans Symbols"/>
              <a:buNone/>
              <a:defRPr b="0" i="0" sz="1000" u="none" cap="none" strike="noStrike">
                <a:solidFill>
                  <a:schemeClr val="dk1"/>
                </a:solidFill>
                <a:latin typeface="Arial"/>
                <a:ea typeface="Arial"/>
                <a:cs typeface="Arial"/>
                <a:sym typeface="Arial"/>
              </a:defRPr>
            </a:lvl5pPr>
            <a:lvl6pPr indent="0" lvl="5" marL="2286000" marR="0" rtl="0" algn="l">
              <a:lnSpc>
                <a:spcPct val="90000"/>
              </a:lnSpc>
              <a:spcBef>
                <a:spcPts val="500"/>
              </a:spcBef>
              <a:buClr>
                <a:schemeClr val="dk1"/>
              </a:buClr>
              <a:buSzPct val="100000"/>
              <a:buFont typeface="Arial"/>
              <a:buNone/>
              <a:defRPr b="0" i="0" sz="1000" u="none" cap="none" strike="noStrike">
                <a:solidFill>
                  <a:schemeClr val="dk1"/>
                </a:solidFill>
                <a:latin typeface="Arial"/>
                <a:ea typeface="Arial"/>
                <a:cs typeface="Arial"/>
                <a:sym typeface="Arial"/>
              </a:defRPr>
            </a:lvl6pPr>
            <a:lvl7pPr indent="0" lvl="6" marL="2743200" marR="0" rtl="0" algn="l">
              <a:lnSpc>
                <a:spcPct val="90000"/>
              </a:lnSpc>
              <a:spcBef>
                <a:spcPts val="500"/>
              </a:spcBef>
              <a:buClr>
                <a:schemeClr val="dk1"/>
              </a:buClr>
              <a:buSzPct val="100000"/>
              <a:buFont typeface="Arial"/>
              <a:buNone/>
              <a:defRPr b="0" i="0" sz="1000" u="none" cap="none" strike="noStrike">
                <a:solidFill>
                  <a:schemeClr val="dk1"/>
                </a:solidFill>
                <a:latin typeface="Arial"/>
                <a:ea typeface="Arial"/>
                <a:cs typeface="Arial"/>
                <a:sym typeface="Arial"/>
              </a:defRPr>
            </a:lvl7pPr>
            <a:lvl8pPr indent="0" lvl="7" marL="3200400" marR="0" rtl="0" algn="l">
              <a:lnSpc>
                <a:spcPct val="90000"/>
              </a:lnSpc>
              <a:spcBef>
                <a:spcPts val="500"/>
              </a:spcBef>
              <a:buClr>
                <a:schemeClr val="dk1"/>
              </a:buClr>
              <a:buSzPct val="100000"/>
              <a:buFont typeface="Arial"/>
              <a:buNone/>
              <a:defRPr b="0" i="0" sz="1000" u="none" cap="none" strike="noStrike">
                <a:solidFill>
                  <a:schemeClr val="dk1"/>
                </a:solidFill>
                <a:latin typeface="Arial"/>
                <a:ea typeface="Arial"/>
                <a:cs typeface="Arial"/>
                <a:sym typeface="Arial"/>
              </a:defRPr>
            </a:lvl8pPr>
            <a:lvl9pPr indent="0" lvl="8" marL="3657600" marR="0" rtl="0" algn="l">
              <a:lnSpc>
                <a:spcPct val="90000"/>
              </a:lnSpc>
              <a:spcBef>
                <a:spcPts val="500"/>
              </a:spcBef>
              <a:buClr>
                <a:schemeClr val="dk1"/>
              </a:buClr>
              <a:buSzPct val="100000"/>
              <a:buFont typeface="Arial"/>
              <a:buNone/>
              <a:defRPr b="0" i="0" sz="1000" u="none" cap="none" strike="noStrike">
                <a:solidFill>
                  <a:schemeClr val="dk1"/>
                </a:solidFill>
                <a:latin typeface="Arial"/>
                <a:ea typeface="Arial"/>
                <a:cs typeface="Arial"/>
                <a:sym typeface="Arial"/>
              </a:defRPr>
            </a:lvl9pPr>
          </a:lstStyle>
          <a:p/>
        </p:txBody>
      </p:sp>
      <p:sp>
        <p:nvSpPr>
          <p:cNvPr id="141" name="Shape 141"/>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42" name="Shape 142"/>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143" name="Shape 143"/>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slideLayout" Target="../slideLayouts/slideLayout12.xml"/><Relationship Id="rId10" Type="http://schemas.openxmlformats.org/officeDocument/2006/relationships/slideLayout" Target="../slideLayouts/slideLayout11.xml"/><Relationship Id="rId12" Type="http://schemas.openxmlformats.org/officeDocument/2006/relationships/theme" Target="../theme/theme3.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cxnSp>
        <p:nvCxnSpPr>
          <p:cNvPr id="10" name="Shape 10"/>
          <p:cNvCxnSpPr/>
          <p:nvPr/>
        </p:nvCxnSpPr>
        <p:spPr>
          <a:xfrm>
            <a:off x="7315200" y="1066800"/>
            <a:ext cx="0" cy="4495800"/>
          </a:xfrm>
          <a:prstGeom prst="straightConnector1">
            <a:avLst/>
          </a:prstGeom>
          <a:noFill/>
          <a:ln cap="flat" cmpd="sng" w="9525">
            <a:solidFill>
              <a:schemeClr val="dk1"/>
            </a:solidFill>
            <a:prstDash val="solid"/>
            <a:miter lim="800000"/>
            <a:headEnd len="med" w="med" type="none"/>
            <a:tailEnd len="med" w="med" type="none"/>
          </a:ln>
        </p:spPr>
      </p:cxnSp>
      <p:grpSp>
        <p:nvGrpSpPr>
          <p:cNvPr id="11" name="Shape 11"/>
          <p:cNvGrpSpPr/>
          <p:nvPr/>
        </p:nvGrpSpPr>
        <p:grpSpPr>
          <a:xfrm>
            <a:off x="7493000" y="2992437"/>
            <a:ext cx="1338262" cy="2189162"/>
            <a:chOff x="7467600" y="2992437"/>
            <a:chExt cx="1338262" cy="2189162"/>
          </a:xfrm>
        </p:grpSpPr>
        <p:sp>
          <p:nvSpPr>
            <p:cNvPr id="12" name="Shape 12"/>
            <p:cNvSpPr/>
            <p:nvPr/>
          </p:nvSpPr>
          <p:spPr>
            <a:xfrm>
              <a:off x="7467600" y="2992437"/>
              <a:ext cx="201612" cy="2016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13" name="Shape 13"/>
            <p:cNvSpPr/>
            <p:nvPr/>
          </p:nvSpPr>
          <p:spPr>
            <a:xfrm>
              <a:off x="7751762" y="2992437"/>
              <a:ext cx="201612" cy="2016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14" name="Shape 14"/>
            <p:cNvSpPr/>
            <p:nvPr/>
          </p:nvSpPr>
          <p:spPr>
            <a:xfrm>
              <a:off x="8035925" y="2992437"/>
              <a:ext cx="201612" cy="2016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15" name="Shape 15"/>
            <p:cNvSpPr/>
            <p:nvPr/>
          </p:nvSpPr>
          <p:spPr>
            <a:xfrm>
              <a:off x="7467600" y="3276600"/>
              <a:ext cx="201612" cy="2016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16" name="Shape 16"/>
            <p:cNvSpPr/>
            <p:nvPr/>
          </p:nvSpPr>
          <p:spPr>
            <a:xfrm>
              <a:off x="7751762" y="3276600"/>
              <a:ext cx="201612" cy="2016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17" name="Shape 17"/>
            <p:cNvSpPr/>
            <p:nvPr/>
          </p:nvSpPr>
          <p:spPr>
            <a:xfrm>
              <a:off x="8035925" y="3276600"/>
              <a:ext cx="201612" cy="2016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18" name="Shape 18"/>
            <p:cNvSpPr/>
            <p:nvPr/>
          </p:nvSpPr>
          <p:spPr>
            <a:xfrm>
              <a:off x="8320087" y="3276600"/>
              <a:ext cx="201612" cy="201612"/>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19" name="Shape 19"/>
            <p:cNvSpPr/>
            <p:nvPr/>
          </p:nvSpPr>
          <p:spPr>
            <a:xfrm>
              <a:off x="7467600" y="3560762"/>
              <a:ext cx="201612" cy="2016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0" name="Shape 20"/>
            <p:cNvSpPr/>
            <p:nvPr/>
          </p:nvSpPr>
          <p:spPr>
            <a:xfrm>
              <a:off x="7751762" y="3560762"/>
              <a:ext cx="201612" cy="2016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1" name="Shape 21"/>
            <p:cNvSpPr/>
            <p:nvPr/>
          </p:nvSpPr>
          <p:spPr>
            <a:xfrm>
              <a:off x="8035925" y="3560762"/>
              <a:ext cx="201612" cy="201612"/>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2" name="Shape 22"/>
            <p:cNvSpPr/>
            <p:nvPr/>
          </p:nvSpPr>
          <p:spPr>
            <a:xfrm>
              <a:off x="8320087" y="3560762"/>
              <a:ext cx="201612" cy="201612"/>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3" name="Shape 23"/>
            <p:cNvSpPr/>
            <p:nvPr/>
          </p:nvSpPr>
          <p:spPr>
            <a:xfrm>
              <a:off x="8604250" y="3560762"/>
              <a:ext cx="201612" cy="2016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4" name="Shape 24"/>
            <p:cNvSpPr/>
            <p:nvPr/>
          </p:nvSpPr>
          <p:spPr>
            <a:xfrm>
              <a:off x="7467600" y="3843337"/>
              <a:ext cx="201612" cy="203200"/>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5" name="Shape 25"/>
            <p:cNvSpPr/>
            <p:nvPr/>
          </p:nvSpPr>
          <p:spPr>
            <a:xfrm>
              <a:off x="7751762" y="3843337"/>
              <a:ext cx="201612" cy="203200"/>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6" name="Shape 26"/>
            <p:cNvSpPr/>
            <p:nvPr/>
          </p:nvSpPr>
          <p:spPr>
            <a:xfrm>
              <a:off x="8035925" y="3843337"/>
              <a:ext cx="201612" cy="203200"/>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7" name="Shape 27"/>
            <p:cNvSpPr/>
            <p:nvPr/>
          </p:nvSpPr>
          <p:spPr>
            <a:xfrm>
              <a:off x="8320087" y="3843337"/>
              <a:ext cx="201612" cy="203200"/>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8" name="Shape 28"/>
            <p:cNvSpPr/>
            <p:nvPr/>
          </p:nvSpPr>
          <p:spPr>
            <a:xfrm>
              <a:off x="7467600" y="4127500"/>
              <a:ext cx="201612" cy="203200"/>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9" name="Shape 29"/>
            <p:cNvSpPr/>
            <p:nvPr/>
          </p:nvSpPr>
          <p:spPr>
            <a:xfrm>
              <a:off x="7751762" y="4127500"/>
              <a:ext cx="201612" cy="203200"/>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0" name="Shape 30"/>
            <p:cNvSpPr/>
            <p:nvPr/>
          </p:nvSpPr>
          <p:spPr>
            <a:xfrm>
              <a:off x="8035925" y="4127500"/>
              <a:ext cx="201612" cy="203200"/>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1" name="Shape 31"/>
            <p:cNvSpPr/>
            <p:nvPr/>
          </p:nvSpPr>
          <p:spPr>
            <a:xfrm>
              <a:off x="8320087" y="4127500"/>
              <a:ext cx="201612" cy="203200"/>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2" name="Shape 32"/>
            <p:cNvSpPr/>
            <p:nvPr/>
          </p:nvSpPr>
          <p:spPr>
            <a:xfrm>
              <a:off x="8604250" y="4127500"/>
              <a:ext cx="201612" cy="203200"/>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3" name="Shape 33"/>
            <p:cNvSpPr/>
            <p:nvPr/>
          </p:nvSpPr>
          <p:spPr>
            <a:xfrm>
              <a:off x="7467600" y="4411662"/>
              <a:ext cx="201612" cy="201612"/>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4" name="Shape 34"/>
            <p:cNvSpPr/>
            <p:nvPr/>
          </p:nvSpPr>
          <p:spPr>
            <a:xfrm>
              <a:off x="7751762" y="4411662"/>
              <a:ext cx="201612" cy="2016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5" name="Shape 35"/>
            <p:cNvSpPr/>
            <p:nvPr/>
          </p:nvSpPr>
          <p:spPr>
            <a:xfrm>
              <a:off x="8035925" y="4411662"/>
              <a:ext cx="201612" cy="2016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6" name="Shape 36"/>
            <p:cNvSpPr/>
            <p:nvPr/>
          </p:nvSpPr>
          <p:spPr>
            <a:xfrm>
              <a:off x="8320087" y="4411662"/>
              <a:ext cx="201612" cy="201612"/>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7" name="Shape 37"/>
            <p:cNvSpPr/>
            <p:nvPr/>
          </p:nvSpPr>
          <p:spPr>
            <a:xfrm>
              <a:off x="7467600" y="4695825"/>
              <a:ext cx="201612" cy="2016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8" name="Shape 38"/>
            <p:cNvSpPr/>
            <p:nvPr/>
          </p:nvSpPr>
          <p:spPr>
            <a:xfrm>
              <a:off x="7751762" y="4695825"/>
              <a:ext cx="201612" cy="2016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39" name="Shape 39"/>
            <p:cNvSpPr/>
            <p:nvPr/>
          </p:nvSpPr>
          <p:spPr>
            <a:xfrm>
              <a:off x="8035925" y="4695825"/>
              <a:ext cx="201612" cy="201612"/>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40" name="Shape 40"/>
            <p:cNvSpPr/>
            <p:nvPr/>
          </p:nvSpPr>
          <p:spPr>
            <a:xfrm>
              <a:off x="8320087" y="4695825"/>
              <a:ext cx="201612" cy="201612"/>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41" name="Shape 41"/>
            <p:cNvSpPr/>
            <p:nvPr/>
          </p:nvSpPr>
          <p:spPr>
            <a:xfrm>
              <a:off x="7751762" y="4979987"/>
              <a:ext cx="201612" cy="201612"/>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42" name="Shape 42"/>
            <p:cNvSpPr/>
            <p:nvPr/>
          </p:nvSpPr>
          <p:spPr>
            <a:xfrm>
              <a:off x="8320087" y="4979987"/>
              <a:ext cx="201612" cy="201612"/>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grpSp>
      <p:cxnSp>
        <p:nvCxnSpPr>
          <p:cNvPr id="43" name="Shape 43"/>
          <p:cNvCxnSpPr/>
          <p:nvPr/>
        </p:nvCxnSpPr>
        <p:spPr>
          <a:xfrm>
            <a:off x="304800" y="2819400"/>
            <a:ext cx="8229600" cy="0"/>
          </a:xfrm>
          <a:prstGeom prst="straightConnector1">
            <a:avLst/>
          </a:prstGeom>
          <a:noFill/>
          <a:ln cap="flat" cmpd="sng" w="9525">
            <a:solidFill>
              <a:schemeClr val="dk1"/>
            </a:solidFill>
            <a:prstDash val="solid"/>
            <a:miter lim="800000"/>
            <a:headEnd len="med" w="med" type="none"/>
            <a:tailEnd len="med" w="med" type="none"/>
          </a:ln>
        </p:spPr>
      </p:cxnSp>
      <p:sp>
        <p:nvSpPr>
          <p:cNvPr id="44" name="Shape 44"/>
          <p:cNvSpPr txBox="1"/>
          <p:nvPr>
            <p:ph type="title"/>
          </p:nvPr>
        </p:nvSpPr>
        <p:spPr>
          <a:xfrm>
            <a:off x="457200" y="122237"/>
            <a:ext cx="7543800" cy="12954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45" name="Shape 45"/>
          <p:cNvSpPr txBox="1"/>
          <p:nvPr>
            <p:ph idx="1" type="body"/>
          </p:nvPr>
        </p:nvSpPr>
        <p:spPr>
          <a:xfrm>
            <a:off x="457200" y="1719262"/>
            <a:ext cx="8229600" cy="4411662"/>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b="0" i="0" sz="3000" u="none" cap="none" strike="noStrike">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46" name="Shape 46"/>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47" name="Shape 47"/>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48" name="Shape 48"/>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5" name="Shape 55"/>
        <p:cNvGrpSpPr/>
        <p:nvPr/>
      </p:nvGrpSpPr>
      <p:grpSpPr>
        <a:xfrm>
          <a:off x="0" y="0"/>
          <a:ext cx="0" cy="0"/>
          <a:chOff x="0" y="0"/>
          <a:chExt cx="0" cy="0"/>
        </a:xfrm>
      </p:grpSpPr>
      <p:cxnSp>
        <p:nvCxnSpPr>
          <p:cNvPr id="56" name="Shape 56"/>
          <p:cNvCxnSpPr/>
          <p:nvPr/>
        </p:nvCxnSpPr>
        <p:spPr>
          <a:xfrm>
            <a:off x="7962900" y="152400"/>
            <a:ext cx="0" cy="1524000"/>
          </a:xfrm>
          <a:prstGeom prst="straightConnector1">
            <a:avLst/>
          </a:prstGeom>
          <a:noFill/>
          <a:ln cap="flat" cmpd="sng" w="9525">
            <a:solidFill>
              <a:schemeClr val="dk1"/>
            </a:solidFill>
            <a:prstDash val="solid"/>
            <a:miter lim="800000"/>
            <a:headEnd len="med" w="med" type="none"/>
            <a:tailEnd len="med" w="med" type="none"/>
          </a:ln>
        </p:spPr>
      </p:cxnSp>
      <p:sp>
        <p:nvSpPr>
          <p:cNvPr id="57" name="Shape 57"/>
          <p:cNvSpPr txBox="1"/>
          <p:nvPr>
            <p:ph type="title"/>
          </p:nvPr>
        </p:nvSpPr>
        <p:spPr>
          <a:xfrm>
            <a:off x="457200" y="122237"/>
            <a:ext cx="7543800" cy="1295400"/>
          </a:xfrm>
          <a:prstGeom prst="rect">
            <a:avLst/>
          </a:prstGeom>
          <a:noFill/>
          <a:ln>
            <a:noFill/>
          </a:ln>
        </p:spPr>
        <p:txBody>
          <a:bodyPr anchorCtr="0" anchor="b" bIns="91425" lIns="91425" rIns="91425" wrap="square" tIns="91425"/>
          <a:lstStyle>
            <a:lvl1pPr indent="0" lvl="0"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1pPr>
            <a:lvl2pPr indent="0" lvl="1"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2pPr>
            <a:lvl3pPr indent="0" lvl="2"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3pPr>
            <a:lvl4pPr indent="0" lvl="3"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4pPr>
            <a:lvl5pPr indent="0" lvl="4" marL="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5pPr>
            <a:lvl6pPr indent="0" lvl="5" marL="4572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6pPr>
            <a:lvl7pPr indent="0" lvl="6" marL="9144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7pPr>
            <a:lvl8pPr indent="0" lvl="7" marL="13716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8pPr>
            <a:lvl9pPr indent="0" lvl="8" marL="1828800" marR="0" rtl="0" algn="l">
              <a:spcBef>
                <a:spcPts val="0"/>
              </a:spcBef>
              <a:spcAft>
                <a:spcPts val="0"/>
              </a:spcAft>
              <a:buSzPct val="35897"/>
              <a:buNone/>
              <a:defRPr b="1" i="0" sz="3900" u="none" cap="none" strike="noStrike">
                <a:solidFill>
                  <a:schemeClr val="dk2"/>
                </a:solidFill>
                <a:latin typeface="Arial"/>
                <a:ea typeface="Arial"/>
                <a:cs typeface="Arial"/>
                <a:sym typeface="Arial"/>
              </a:defRPr>
            </a:lvl9pPr>
          </a:lstStyle>
          <a:p/>
        </p:txBody>
      </p:sp>
      <p:sp>
        <p:nvSpPr>
          <p:cNvPr id="58" name="Shape 58"/>
          <p:cNvSpPr txBox="1"/>
          <p:nvPr>
            <p:ph idx="1" type="body"/>
          </p:nvPr>
        </p:nvSpPr>
        <p:spPr>
          <a:xfrm>
            <a:off x="457200" y="1719262"/>
            <a:ext cx="8229600" cy="4411662"/>
          </a:xfrm>
          <a:prstGeom prst="rect">
            <a:avLst/>
          </a:prstGeom>
          <a:noFill/>
          <a:ln>
            <a:noFill/>
          </a:ln>
        </p:spPr>
        <p:txBody>
          <a:bodyPr anchorCtr="0" anchor="t" bIns="91425" lIns="91425" rIns="91425" wrap="square" tIns="91425"/>
          <a:lstStyle>
            <a:lvl1pPr indent="-209550" lvl="0" marL="342900" marR="0" rtl="0" algn="l">
              <a:spcBef>
                <a:spcPts val="600"/>
              </a:spcBef>
              <a:spcAft>
                <a:spcPts val="0"/>
              </a:spcAft>
              <a:buClr>
                <a:schemeClr val="dk2"/>
              </a:buClr>
              <a:buSzPct val="70000"/>
              <a:buFont typeface="Noto Sans Symbols"/>
              <a:buChar char="●"/>
              <a:defRPr b="0" i="0" sz="3000" u="none" cap="none" strike="noStrike">
                <a:solidFill>
                  <a:schemeClr val="dk1"/>
                </a:solidFill>
                <a:latin typeface="Arial"/>
                <a:ea typeface="Arial"/>
                <a:cs typeface="Arial"/>
                <a:sym typeface="Arial"/>
              </a:defRPr>
            </a:lvl1pPr>
            <a:lvl2pPr indent="-233680" lvl="1" marL="692150" marR="0" rtl="0" algn="l">
              <a:spcBef>
                <a:spcPts val="520"/>
              </a:spcBef>
              <a:spcAft>
                <a:spcPts val="0"/>
              </a:spcAft>
              <a:buClr>
                <a:schemeClr val="accent2"/>
              </a:buClr>
              <a:buSzPct val="70000"/>
              <a:buFont typeface="Noto Sans Symbols"/>
              <a:buChar char="●"/>
              <a:defRPr b="0" i="0" sz="2600" u="none" cap="none" strike="noStrike">
                <a:solidFill>
                  <a:schemeClr val="dk1"/>
                </a:solidFill>
                <a:latin typeface="Arial"/>
                <a:ea typeface="Arial"/>
                <a:cs typeface="Arial"/>
                <a:sym typeface="Arial"/>
              </a:defRPr>
            </a:lvl2pPr>
            <a:lvl3pPr indent="-199390" lvl="2" marL="987425" marR="0" rtl="0" algn="l">
              <a:spcBef>
                <a:spcPts val="460"/>
              </a:spcBef>
              <a:spcAft>
                <a:spcPts val="0"/>
              </a:spcAft>
              <a:buClr>
                <a:schemeClr val="accent1"/>
              </a:buClr>
              <a:buSzPct val="70000"/>
              <a:buFont typeface="Noto Sans Symbols"/>
              <a:buChar char="●"/>
              <a:defRPr b="0" i="0" sz="2300" u="none" cap="none" strike="noStrike">
                <a:solidFill>
                  <a:schemeClr val="dk1"/>
                </a:solidFill>
                <a:latin typeface="Arial"/>
                <a:ea typeface="Arial"/>
                <a:cs typeface="Arial"/>
                <a:sym typeface="Arial"/>
              </a:defRPr>
            </a:lvl3pPr>
            <a:lvl4pPr indent="-207962" lvl="3" marL="1281113" marR="0" rtl="0" algn="l">
              <a:spcBef>
                <a:spcPts val="400"/>
              </a:spcBef>
              <a:spcAft>
                <a:spcPts val="0"/>
              </a:spcAft>
              <a:buClr>
                <a:schemeClr val="dk2"/>
              </a:buClr>
              <a:buSzPct val="75000"/>
              <a:buFont typeface="Noto Sans Symbols"/>
              <a:buChar char="▪"/>
              <a:defRPr b="0" i="0" sz="2000" u="none" cap="none" strike="noStrike">
                <a:solidFill>
                  <a:schemeClr val="dk1"/>
                </a:solidFill>
                <a:latin typeface="Arial"/>
                <a:ea typeface="Arial"/>
                <a:cs typeface="Arial"/>
                <a:sym typeface="Arial"/>
              </a:defRPr>
            </a:lvl4pPr>
            <a:lvl5pPr indent="-214312" lvl="4" marL="1598613" marR="0" rtl="0" algn="l">
              <a:spcBef>
                <a:spcPts val="400"/>
              </a:spcBef>
              <a:spcAft>
                <a:spcPts val="0"/>
              </a:spcAft>
              <a:buClr>
                <a:schemeClr val="folHlink"/>
              </a:buClr>
              <a:buSzPct val="80000"/>
              <a:buFont typeface="Noto Sans Symbols"/>
              <a:buChar char="▪"/>
              <a:defRPr b="0" i="0" sz="2000" u="none" cap="none" strike="noStrike">
                <a:solidFill>
                  <a:schemeClr val="dk1"/>
                </a:solidFill>
                <a:latin typeface="Arial"/>
                <a:ea typeface="Arial"/>
                <a:cs typeface="Arial"/>
                <a:sym typeface="Arial"/>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59" name="Shape 59"/>
          <p:cNvSpPr txBox="1"/>
          <p:nvPr>
            <p:ph idx="10" type="dt"/>
          </p:nvPr>
        </p:nvSpPr>
        <p:spPr>
          <a:xfrm>
            <a:off x="457200" y="6248400"/>
            <a:ext cx="2133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60" name="Shape 60"/>
          <p:cNvSpPr txBox="1"/>
          <p:nvPr>
            <p:ph idx="11" type="ftr"/>
          </p:nvPr>
        </p:nvSpPr>
        <p:spPr>
          <a:xfrm>
            <a:off x="3124200" y="6248400"/>
            <a:ext cx="2895600" cy="4572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SzPct val="77777"/>
              <a:buNone/>
              <a:defRPr b="1" i="0" sz="1800" u="none">
                <a:solidFill>
                  <a:schemeClr val="accent2"/>
                </a:solidFill>
                <a:latin typeface="Arial"/>
                <a:ea typeface="Arial"/>
                <a:cs typeface="Arial"/>
                <a:sym typeface="Arial"/>
              </a:defRPr>
            </a:lvl1pPr>
            <a:lvl2pPr indent="0" lvl="1" marL="4572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2pPr>
            <a:lvl3pPr indent="0" lvl="2" marL="914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3pPr>
            <a:lvl4pPr indent="0" lvl="3" marL="13716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4pPr>
            <a:lvl5pPr indent="0" lvl="4" marL="1828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5pPr>
            <a:lvl6pPr indent="0" lvl="5" marL="2286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6pPr>
            <a:lvl7pPr indent="0" lvl="6" marL="32004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7pPr>
            <a:lvl8pPr indent="0" lvl="7" marL="45720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8pPr>
            <a:lvl9pPr indent="0" lvl="8" marL="6400800" marR="0" rtl="0" algn="l">
              <a:lnSpc>
                <a:spcPct val="100000"/>
              </a:lnSpc>
              <a:spcBef>
                <a:spcPts val="0"/>
              </a:spcBef>
              <a:spcAft>
                <a:spcPts val="0"/>
              </a:spcAft>
              <a:buSzPct val="77777"/>
              <a:buNone/>
              <a:defRPr b="1" i="0" sz="1800" u="none" cap="none" strike="noStrike">
                <a:solidFill>
                  <a:schemeClr val="accent2"/>
                </a:solidFill>
                <a:latin typeface="Arial"/>
                <a:ea typeface="Arial"/>
                <a:cs typeface="Arial"/>
                <a:sym typeface="Arial"/>
              </a:defRPr>
            </a:lvl9pPr>
          </a:lstStyle>
          <a:p/>
        </p:txBody>
      </p:sp>
      <p:sp>
        <p:nvSpPr>
          <p:cNvPr id="61" name="Shape 61"/>
          <p:cNvSpPr txBox="1"/>
          <p:nvPr>
            <p:ph idx="12" type="sldNum"/>
          </p:nvPr>
        </p:nvSpPr>
        <p:spPr>
          <a:xfrm>
            <a:off x="6553200" y="6248400"/>
            <a:ext cx="2133600" cy="457200"/>
          </a:xfrm>
          <a:prstGeom prst="rect">
            <a:avLst/>
          </a:prstGeom>
          <a:noFill/>
          <a:ln>
            <a:noFill/>
          </a:ln>
        </p:spPr>
        <p:txBody>
          <a:bodyPr anchorCtr="0" anchor="t" bIns="45700" lIns="91425" rIns="91425" wrap="square" tIns="45700">
            <a:noAutofit/>
          </a:bodyPr>
          <a:lstStyle/>
          <a:p>
            <a:pPr indent="-63500" lvl="0" marL="0" marR="0" rtl="0" algn="r">
              <a:lnSpc>
                <a:spcPct val="100000"/>
              </a:lnSpc>
              <a:spcBef>
                <a:spcPts val="0"/>
              </a:spcBef>
              <a:spcAft>
                <a:spcPts val="0"/>
              </a:spcAft>
              <a:buClr>
                <a:schemeClr val="dk1"/>
              </a:buClr>
              <a:buSzPct val="100000"/>
              <a:buFont typeface="Arial"/>
              <a:buNone/>
            </a:pPr>
            <a:fld id="{00000000-1234-1234-1234-123412341234}" type="slidenum">
              <a:rPr b="0" i="0" lang="en-US" sz="1000" u="none">
                <a:solidFill>
                  <a:schemeClr val="dk1"/>
                </a:solidFill>
                <a:latin typeface="Arial"/>
                <a:ea typeface="Arial"/>
                <a:cs typeface="Arial"/>
                <a:sym typeface="Arial"/>
              </a:rPr>
              <a:t>‹#›</a:t>
            </a:fld>
          </a:p>
        </p:txBody>
      </p:sp>
      <p:grpSp>
        <p:nvGrpSpPr>
          <p:cNvPr id="62" name="Shape 62"/>
          <p:cNvGrpSpPr/>
          <p:nvPr/>
        </p:nvGrpSpPr>
        <p:grpSpPr>
          <a:xfrm>
            <a:off x="8153400" y="152400"/>
            <a:ext cx="792162" cy="1295400"/>
            <a:chOff x="8153400" y="1524000"/>
            <a:chExt cx="838200" cy="1371600"/>
          </a:xfrm>
        </p:grpSpPr>
        <p:sp>
          <p:nvSpPr>
            <p:cNvPr id="63" name="Shape 63"/>
            <p:cNvSpPr/>
            <p:nvPr/>
          </p:nvSpPr>
          <p:spPr>
            <a:xfrm>
              <a:off x="8153400" y="1524000"/>
              <a:ext cx="127000" cy="127000"/>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64" name="Shape 64"/>
            <p:cNvSpPr/>
            <p:nvPr/>
          </p:nvSpPr>
          <p:spPr>
            <a:xfrm>
              <a:off x="8331200" y="1524000"/>
              <a:ext cx="125412" cy="127000"/>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65" name="Shape 65"/>
            <p:cNvSpPr/>
            <p:nvPr/>
          </p:nvSpPr>
          <p:spPr>
            <a:xfrm>
              <a:off x="8509000" y="1524000"/>
              <a:ext cx="125412" cy="127000"/>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66" name="Shape 66"/>
            <p:cNvSpPr/>
            <p:nvPr/>
          </p:nvSpPr>
          <p:spPr>
            <a:xfrm>
              <a:off x="8153400" y="1701800"/>
              <a:ext cx="127000" cy="1254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67" name="Shape 67"/>
            <p:cNvSpPr/>
            <p:nvPr/>
          </p:nvSpPr>
          <p:spPr>
            <a:xfrm>
              <a:off x="8331200" y="1701800"/>
              <a:ext cx="125412" cy="1254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68" name="Shape 68"/>
            <p:cNvSpPr/>
            <p:nvPr/>
          </p:nvSpPr>
          <p:spPr>
            <a:xfrm>
              <a:off x="8509000" y="1701800"/>
              <a:ext cx="125412" cy="1254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69" name="Shape 69"/>
            <p:cNvSpPr/>
            <p:nvPr/>
          </p:nvSpPr>
          <p:spPr>
            <a:xfrm>
              <a:off x="8686800" y="1701800"/>
              <a:ext cx="125412" cy="125412"/>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0" name="Shape 70"/>
            <p:cNvSpPr/>
            <p:nvPr/>
          </p:nvSpPr>
          <p:spPr>
            <a:xfrm>
              <a:off x="8153400" y="1879600"/>
              <a:ext cx="127000" cy="1254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1" name="Shape 71"/>
            <p:cNvSpPr/>
            <p:nvPr/>
          </p:nvSpPr>
          <p:spPr>
            <a:xfrm>
              <a:off x="8331200" y="1879600"/>
              <a:ext cx="125412" cy="125412"/>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2" name="Shape 72"/>
            <p:cNvSpPr/>
            <p:nvPr/>
          </p:nvSpPr>
          <p:spPr>
            <a:xfrm>
              <a:off x="8509000" y="1879600"/>
              <a:ext cx="125412" cy="125412"/>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3" name="Shape 73"/>
            <p:cNvSpPr/>
            <p:nvPr/>
          </p:nvSpPr>
          <p:spPr>
            <a:xfrm>
              <a:off x="8686800" y="1879600"/>
              <a:ext cx="125412" cy="125412"/>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4" name="Shape 74"/>
            <p:cNvSpPr/>
            <p:nvPr/>
          </p:nvSpPr>
          <p:spPr>
            <a:xfrm>
              <a:off x="8864600" y="1879600"/>
              <a:ext cx="127000" cy="1254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5" name="Shape 75"/>
            <p:cNvSpPr/>
            <p:nvPr/>
          </p:nvSpPr>
          <p:spPr>
            <a:xfrm>
              <a:off x="8153400" y="2057400"/>
              <a:ext cx="127000" cy="127000"/>
            </a:xfrm>
            <a:prstGeom prst="ellipse">
              <a:avLst/>
            </a:prstGeom>
            <a:solidFill>
              <a:schemeClr val="dk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6" name="Shape 76"/>
            <p:cNvSpPr/>
            <p:nvPr/>
          </p:nvSpPr>
          <p:spPr>
            <a:xfrm>
              <a:off x="8331200" y="2057400"/>
              <a:ext cx="125412" cy="127000"/>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7" name="Shape 77"/>
            <p:cNvSpPr/>
            <p:nvPr/>
          </p:nvSpPr>
          <p:spPr>
            <a:xfrm>
              <a:off x="8509000" y="2057400"/>
              <a:ext cx="125412" cy="127000"/>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8" name="Shape 78"/>
            <p:cNvSpPr/>
            <p:nvPr/>
          </p:nvSpPr>
          <p:spPr>
            <a:xfrm>
              <a:off x="8686800" y="2057400"/>
              <a:ext cx="125412" cy="127000"/>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79" name="Shape 79"/>
            <p:cNvSpPr/>
            <p:nvPr/>
          </p:nvSpPr>
          <p:spPr>
            <a:xfrm>
              <a:off x="8153400" y="2235200"/>
              <a:ext cx="127000" cy="127000"/>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0" name="Shape 80"/>
            <p:cNvSpPr/>
            <p:nvPr/>
          </p:nvSpPr>
          <p:spPr>
            <a:xfrm>
              <a:off x="8331200" y="2235200"/>
              <a:ext cx="125412" cy="127000"/>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1" name="Shape 81"/>
            <p:cNvSpPr/>
            <p:nvPr/>
          </p:nvSpPr>
          <p:spPr>
            <a:xfrm>
              <a:off x="8509000" y="2235200"/>
              <a:ext cx="125412" cy="127000"/>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2" name="Shape 82"/>
            <p:cNvSpPr/>
            <p:nvPr/>
          </p:nvSpPr>
          <p:spPr>
            <a:xfrm>
              <a:off x="8686800" y="2235200"/>
              <a:ext cx="125412" cy="127000"/>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3" name="Shape 83"/>
            <p:cNvSpPr/>
            <p:nvPr/>
          </p:nvSpPr>
          <p:spPr>
            <a:xfrm>
              <a:off x="8864600" y="2235200"/>
              <a:ext cx="127000" cy="127000"/>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4" name="Shape 84"/>
            <p:cNvSpPr/>
            <p:nvPr/>
          </p:nvSpPr>
          <p:spPr>
            <a:xfrm>
              <a:off x="8153400" y="2413000"/>
              <a:ext cx="127000" cy="125412"/>
            </a:xfrm>
            <a:prstGeom prst="ellipse">
              <a:avLst/>
            </a:prstGeom>
            <a:solidFill>
              <a:schemeClr val="accent2"/>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5" name="Shape 85"/>
            <p:cNvSpPr/>
            <p:nvPr/>
          </p:nvSpPr>
          <p:spPr>
            <a:xfrm>
              <a:off x="8331200" y="2413000"/>
              <a:ext cx="125412" cy="1254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6" name="Shape 86"/>
            <p:cNvSpPr/>
            <p:nvPr/>
          </p:nvSpPr>
          <p:spPr>
            <a:xfrm>
              <a:off x="8509000" y="2413000"/>
              <a:ext cx="125412" cy="1254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7" name="Shape 87"/>
            <p:cNvSpPr/>
            <p:nvPr/>
          </p:nvSpPr>
          <p:spPr>
            <a:xfrm>
              <a:off x="8686800" y="2413000"/>
              <a:ext cx="125412" cy="125412"/>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8" name="Shape 88"/>
            <p:cNvSpPr/>
            <p:nvPr/>
          </p:nvSpPr>
          <p:spPr>
            <a:xfrm>
              <a:off x="8153400" y="2590800"/>
              <a:ext cx="127000" cy="1254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89" name="Shape 89"/>
            <p:cNvSpPr/>
            <p:nvPr/>
          </p:nvSpPr>
          <p:spPr>
            <a:xfrm>
              <a:off x="8331200" y="2590800"/>
              <a:ext cx="125412" cy="125412"/>
            </a:xfrm>
            <a:prstGeom prst="ellipse">
              <a:avLst/>
            </a:prstGeom>
            <a:solidFill>
              <a:schemeClr val="accent1"/>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90" name="Shape 90"/>
            <p:cNvSpPr/>
            <p:nvPr/>
          </p:nvSpPr>
          <p:spPr>
            <a:xfrm>
              <a:off x="8509000" y="2590800"/>
              <a:ext cx="125412" cy="125412"/>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91" name="Shape 91"/>
            <p:cNvSpPr/>
            <p:nvPr/>
          </p:nvSpPr>
          <p:spPr>
            <a:xfrm>
              <a:off x="8686800" y="2590800"/>
              <a:ext cx="125412" cy="125412"/>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92" name="Shape 92"/>
            <p:cNvSpPr/>
            <p:nvPr/>
          </p:nvSpPr>
          <p:spPr>
            <a:xfrm>
              <a:off x="8331200" y="2768600"/>
              <a:ext cx="125412" cy="127000"/>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93" name="Shape 93"/>
            <p:cNvSpPr/>
            <p:nvPr/>
          </p:nvSpPr>
          <p:spPr>
            <a:xfrm>
              <a:off x="8686800" y="2768600"/>
              <a:ext cx="125412" cy="127000"/>
            </a:xfrm>
            <a:prstGeom prst="ellipse">
              <a:avLst/>
            </a:prstGeom>
            <a:solidFill>
              <a:schemeClr val="folHlink"/>
            </a:solid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gr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 Id="rId3"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 Id="rId3" Type="http://schemas.openxmlformats.org/officeDocument/2006/relationships/image" Target="../media/image1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jpg"/><Relationship Id="rId4" Type="http://schemas.openxmlformats.org/officeDocument/2006/relationships/image" Target="../media/image5.jpg"/><Relationship Id="rId5"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Shape 168"/>
          <p:cNvSpPr txBox="1"/>
          <p:nvPr>
            <p:ph idx="1" type="subTitle"/>
          </p:nvPr>
        </p:nvSpPr>
        <p:spPr>
          <a:xfrm>
            <a:off x="2700337" y="3049587"/>
            <a:ext cx="4397375" cy="595312"/>
          </a:xfrm>
          <a:prstGeom prst="rect">
            <a:avLst/>
          </a:prstGeom>
          <a:noFill/>
          <a:ln>
            <a:noFill/>
          </a:ln>
        </p:spPr>
        <p:txBody>
          <a:bodyPr anchorCtr="0" anchor="t" bIns="45700" lIns="91425" rIns="91425" wrap="square" tIns="45700">
            <a:noAutofit/>
          </a:bodyPr>
          <a:lstStyle/>
          <a:p>
            <a:pPr indent="-88900" lvl="0" marL="0" marR="0" rtl="0" algn="r">
              <a:lnSpc>
                <a:spcPct val="100000"/>
              </a:lnSpc>
              <a:spcBef>
                <a:spcPts val="0"/>
              </a:spcBef>
              <a:spcAft>
                <a:spcPts val="0"/>
              </a:spcAft>
              <a:buClr>
                <a:schemeClr val="dk2"/>
              </a:buClr>
              <a:buSzPct val="70000"/>
              <a:buFont typeface="Noto Sans Symbols"/>
              <a:buNone/>
            </a:pPr>
            <a:r>
              <a:rPr b="0" i="0" lang="en-US" sz="2000" u="none" cap="none" strike="noStrike">
                <a:solidFill>
                  <a:schemeClr val="dk1"/>
                </a:solidFill>
                <a:latin typeface="Arial"/>
                <a:ea typeface="Arial"/>
                <a:cs typeface="Arial"/>
                <a:sym typeface="Arial"/>
              </a:rPr>
              <a:t>主持人：李粤，戴薇薇</a:t>
            </a:r>
          </a:p>
        </p:txBody>
      </p:sp>
      <p:sp>
        <p:nvSpPr>
          <p:cNvPr id="169" name="Shape 169"/>
          <p:cNvSpPr/>
          <p:nvPr/>
        </p:nvSpPr>
        <p:spPr>
          <a:xfrm>
            <a:off x="323850" y="2060575"/>
            <a:ext cx="3533775" cy="504825"/>
          </a:xfrm>
          <a:prstGeom prst="rect">
            <a:avLst/>
          </a:prstGeom>
        </p:spPr>
        <p:txBody>
          <a:bodyPr>
            <a:prstTxWarp prst="textPlain"/>
          </a:bodyPr>
          <a:lstStyle/>
          <a:p>
            <a:pPr lvl="0" algn="l"/>
            <a:r>
              <a:rPr b="0" i="1">
                <a:ln cap="sq" cmpd="sng" w="9525">
                  <a:solidFill>
                    <a:srgbClr val="000000"/>
                  </a:solidFill>
                  <a:prstDash val="solid"/>
                  <a:miter lim="800000"/>
                  <a:headEnd len="med" w="med" type="none"/>
                  <a:tailEnd len="med" w="med" type="none"/>
                </a:ln>
                <a:solidFill>
                  <a:schemeClr val="accent2"/>
                </a:solidFill>
                <a:latin typeface="Arial"/>
              </a:rPr>
              <a:t>职场礼仪与规范 </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34" name="Shape 234"/>
        <p:cNvGrpSpPr/>
        <p:nvPr/>
      </p:nvGrpSpPr>
      <p:grpSpPr>
        <a:xfrm>
          <a:off x="0" y="0"/>
          <a:ext cx="0" cy="0"/>
          <a:chOff x="0" y="0"/>
          <a:chExt cx="0" cy="0"/>
        </a:xfrm>
      </p:grpSpPr>
      <p:pic>
        <p:nvPicPr>
          <p:cNvPr descr="未标题-26" id="235" name="Shape 235"/>
          <p:cNvPicPr preferRelativeResize="0"/>
          <p:nvPr/>
        </p:nvPicPr>
        <p:blipFill rotWithShape="1">
          <a:blip r:embed="rId3">
            <a:alphaModFix/>
          </a:blip>
          <a:srcRect b="0" l="0" r="0" t="0"/>
          <a:stretch/>
        </p:blipFill>
        <p:spPr>
          <a:xfrm>
            <a:off x="2438400" y="171450"/>
            <a:ext cx="4623283" cy="6317933"/>
          </a:xfrm>
          <a:prstGeom prst="rect">
            <a:avLst/>
          </a:prstGeom>
          <a:noFill/>
          <a:ln>
            <a:noFill/>
          </a:ln>
        </p:spPr>
      </p:pic>
      <p:sp>
        <p:nvSpPr>
          <p:cNvPr id="236" name="Shape 236"/>
          <p:cNvSpPr txBox="1"/>
          <p:nvPr>
            <p:ph idx="4294967295" type="title"/>
          </p:nvPr>
        </p:nvSpPr>
        <p:spPr>
          <a:xfrm>
            <a:off x="1066800" y="1600200"/>
            <a:ext cx="762000" cy="2057400"/>
          </a:xfrm>
          <a:prstGeom prst="rect">
            <a:avLst/>
          </a:prstGeom>
          <a:noFill/>
          <a:ln>
            <a:noFill/>
          </a:ln>
        </p:spPr>
        <p:txBody>
          <a:bodyPr anchorCtr="0" anchor="b" bIns="45700" lIns="91425" rIns="91425" wrap="square" tIns="45700">
            <a:noAutofit/>
          </a:bodyPr>
          <a:lstStyle/>
          <a:p>
            <a:pPr indent="-247650" lvl="0" marL="0" marR="0" rtl="0" algn="l">
              <a:lnSpc>
                <a:spcPct val="100000"/>
              </a:lnSpc>
              <a:spcBef>
                <a:spcPts val="0"/>
              </a:spcBef>
              <a:spcAft>
                <a:spcPts val="0"/>
              </a:spcAft>
              <a:buClr>
                <a:schemeClr val="dk2"/>
              </a:buClr>
              <a:buSzPct val="100000"/>
              <a:buFont typeface="Arial"/>
              <a:buNone/>
            </a:pPr>
            <a:r>
              <a:rPr b="1" i="0" lang="en-US" sz="3900" u="none" cap="none" strike="noStrike">
                <a:solidFill>
                  <a:schemeClr val="dk2"/>
                </a:solidFill>
                <a:latin typeface="Arial"/>
                <a:ea typeface="Arial"/>
                <a:cs typeface="Arial"/>
                <a:sym typeface="Arial"/>
              </a:rPr>
              <a:t>握手图</a:t>
            </a: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40" name="Shape 240"/>
        <p:cNvGrpSpPr/>
        <p:nvPr/>
      </p:nvGrpSpPr>
      <p:grpSpPr>
        <a:xfrm>
          <a:off x="0" y="0"/>
          <a:ext cx="0" cy="0"/>
          <a:chOff x="0" y="0"/>
          <a:chExt cx="0" cy="0"/>
        </a:xfrm>
      </p:grpSpPr>
      <p:pic>
        <p:nvPicPr>
          <p:cNvPr descr="BS01197_" id="241" name="Shape 241"/>
          <p:cNvPicPr preferRelativeResize="0"/>
          <p:nvPr/>
        </p:nvPicPr>
        <p:blipFill rotWithShape="1">
          <a:blip r:embed="rId3">
            <a:alphaModFix/>
          </a:blip>
          <a:srcRect b="0" l="0" r="0" t="0"/>
          <a:stretch/>
        </p:blipFill>
        <p:spPr>
          <a:xfrm>
            <a:off x="685800" y="2514600"/>
            <a:ext cx="3037840" cy="2798181"/>
          </a:xfrm>
          <a:prstGeom prst="rect">
            <a:avLst/>
          </a:prstGeom>
          <a:noFill/>
          <a:ln>
            <a:noFill/>
          </a:ln>
        </p:spPr>
      </p:pic>
      <p:sp>
        <p:nvSpPr>
          <p:cNvPr id="242" name="Shape 242"/>
          <p:cNvSpPr txBox="1"/>
          <p:nvPr/>
        </p:nvSpPr>
        <p:spPr>
          <a:xfrm>
            <a:off x="6689725" y="1773237"/>
            <a:ext cx="184150" cy="457200"/>
          </a:xfrm>
          <a:prstGeom prst="rect">
            <a:avLst/>
          </a:prstGeom>
          <a:noFill/>
          <a:ln>
            <a:noFill/>
          </a:ln>
        </p:spPr>
        <p:txBody>
          <a:bodyPr anchorCtr="0" anchor="t"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grpSp>
        <p:nvGrpSpPr>
          <p:cNvPr id="243" name="Shape 243"/>
          <p:cNvGrpSpPr/>
          <p:nvPr/>
        </p:nvGrpSpPr>
        <p:grpSpPr>
          <a:xfrm>
            <a:off x="4067175" y="1600200"/>
            <a:ext cx="3857625" cy="4876800"/>
            <a:chOff x="4752975" y="1524000"/>
            <a:chExt cx="3857625" cy="4876800"/>
          </a:xfrm>
        </p:grpSpPr>
        <p:sp>
          <p:nvSpPr>
            <p:cNvPr id="244" name="Shape 244"/>
            <p:cNvSpPr/>
            <p:nvPr/>
          </p:nvSpPr>
          <p:spPr>
            <a:xfrm>
              <a:off x="4876800" y="1524000"/>
              <a:ext cx="3733800" cy="4876800"/>
            </a:xfrm>
            <a:prstGeom prst="foldedCorner">
              <a:avLst>
                <a:gd fmla="val 16667" name="adj"/>
              </a:avLst>
            </a:prstGeom>
            <a:gradFill>
              <a:gsLst>
                <a:gs pos="0">
                  <a:srgbClr val="33CCCC"/>
                </a:gs>
                <a:gs pos="50000">
                  <a:srgbClr val="FFFFFF"/>
                </a:gs>
                <a:gs pos="100000">
                  <a:srgbClr val="33CCCC"/>
                </a:gs>
              </a:gsLst>
              <a:lin ang="13500000" scaled="0"/>
            </a:gradFill>
            <a:ln>
              <a:noFill/>
            </a:ln>
            <a:effectLst>
              <a:outerShdw blurRad="63500" dir="2700000" dist="107763">
                <a:schemeClr val="lt2">
                  <a:alpha val="74901"/>
                </a:schemeClr>
              </a:outerShdw>
            </a:effectLst>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45" name="Shape 245"/>
            <p:cNvSpPr txBox="1"/>
            <p:nvPr/>
          </p:nvSpPr>
          <p:spPr>
            <a:xfrm>
              <a:off x="4752975" y="1562100"/>
              <a:ext cx="3490912" cy="4838700"/>
            </a:xfrm>
            <a:prstGeom prst="rect">
              <a:avLst/>
            </a:prstGeom>
            <a:noFill/>
            <a:ln>
              <a:noFill/>
            </a:ln>
          </p:spPr>
          <p:txBody>
            <a:bodyPr anchorCtr="0" anchor="t" bIns="45700" lIns="91425" rIns="91425" wrap="square" tIns="45700">
              <a:noAutofit/>
            </a:bodyPr>
            <a:lstStyle/>
            <a:p>
              <a:pPr indent="0" lvl="0" marL="0" marR="0" rtl="0" algn="l">
                <a:lnSpc>
                  <a:spcPct val="100000"/>
                </a:lnSpc>
                <a:spcBef>
                  <a:spcPts val="0"/>
                </a:spcBef>
                <a:spcAft>
                  <a:spcPts val="0"/>
                </a:spcAft>
                <a:buClr>
                  <a:srgbClr val="FF99CC"/>
                </a:buClr>
                <a:buSzPct val="100000"/>
                <a:buFont typeface="Noto Sans Symbols"/>
                <a:buChar char="➢"/>
              </a:pPr>
              <a:r>
                <a:rPr b="1" i="0" lang="en-US" sz="2400" u="none">
                  <a:solidFill>
                    <a:schemeClr val="dk1"/>
                  </a:solidFill>
                  <a:latin typeface="Times New Roman"/>
                  <a:ea typeface="Times New Roman"/>
                  <a:cs typeface="Times New Roman"/>
                  <a:sym typeface="Times New Roman"/>
                </a:rPr>
                <a:t>同时要看着对方的眼睛</a:t>
              </a:r>
            </a:p>
            <a:p>
              <a:pPr indent="0" lvl="0" marL="0" marR="0" rtl="0" algn="l">
                <a:lnSpc>
                  <a:spcPct val="100000"/>
                </a:lnSpc>
                <a:spcBef>
                  <a:spcPts val="0"/>
                </a:spcBef>
                <a:spcAft>
                  <a:spcPts val="0"/>
                </a:spcAft>
                <a:buClr>
                  <a:srgbClr val="FF99CC"/>
                </a:buClr>
                <a:buSzPct val="100000"/>
                <a:buFont typeface="Noto Sans Symbols"/>
                <a:buNone/>
              </a:pPr>
              <a:r>
                <a:t/>
              </a:r>
              <a:endParaRPr b="1"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FF99CC"/>
                </a:buClr>
                <a:buSzPct val="100000"/>
                <a:buFont typeface="Noto Sans Symbols"/>
                <a:buChar char="➢"/>
              </a:pPr>
              <a:r>
                <a:rPr b="1" i="0" lang="en-US" sz="2400" u="none">
                  <a:solidFill>
                    <a:schemeClr val="dk1"/>
                  </a:solidFill>
                  <a:latin typeface="Times New Roman"/>
                  <a:ea typeface="Times New Roman"/>
                  <a:cs typeface="Times New Roman"/>
                  <a:sym typeface="Times New Roman"/>
                </a:rPr>
                <a:t>有力但不能握痛</a:t>
              </a:r>
            </a:p>
            <a:p>
              <a:pPr indent="0" lvl="0" marL="0" marR="0" rtl="0" algn="l">
                <a:lnSpc>
                  <a:spcPct val="100000"/>
                </a:lnSpc>
                <a:spcBef>
                  <a:spcPts val="0"/>
                </a:spcBef>
                <a:spcAft>
                  <a:spcPts val="0"/>
                </a:spcAft>
                <a:buClr>
                  <a:srgbClr val="FF99CC"/>
                </a:buClr>
                <a:buSzPct val="100000"/>
                <a:buFont typeface="Noto Sans Symbols"/>
                <a:buNone/>
              </a:pPr>
              <a:r>
                <a:t/>
              </a:r>
              <a:endParaRPr b="1"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FF99CC"/>
                </a:buClr>
                <a:buSzPct val="100000"/>
                <a:buFont typeface="Noto Sans Symbols"/>
                <a:buChar char="➢"/>
              </a:pPr>
              <a:r>
                <a:rPr b="1" i="0" lang="en-US" sz="2400" u="none">
                  <a:solidFill>
                    <a:schemeClr val="dk1"/>
                  </a:solidFill>
                  <a:latin typeface="Times New Roman"/>
                  <a:ea typeface="Times New Roman"/>
                  <a:cs typeface="Times New Roman"/>
                  <a:sym typeface="Times New Roman"/>
                </a:rPr>
                <a:t>大约持续三秒钟</a:t>
              </a:r>
            </a:p>
            <a:p>
              <a:pPr indent="0" lvl="0" marL="0" marR="0" rtl="0" algn="l">
                <a:lnSpc>
                  <a:spcPct val="100000"/>
                </a:lnSpc>
                <a:spcBef>
                  <a:spcPts val="0"/>
                </a:spcBef>
                <a:spcAft>
                  <a:spcPts val="0"/>
                </a:spcAft>
                <a:buClr>
                  <a:srgbClr val="FF99CC"/>
                </a:buClr>
                <a:buSzPct val="100000"/>
                <a:buFont typeface="Noto Sans Symbols"/>
                <a:buNone/>
              </a:pPr>
              <a:r>
                <a:t/>
              </a:r>
              <a:endParaRPr b="1"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FF99CC"/>
                </a:buClr>
                <a:buSzPct val="100000"/>
                <a:buFont typeface="Noto Sans Symbols"/>
                <a:buChar char="➢"/>
              </a:pPr>
              <a:r>
                <a:rPr b="1" i="0" lang="en-US" sz="2400" u="none">
                  <a:solidFill>
                    <a:schemeClr val="dk1"/>
                  </a:solidFill>
                  <a:latin typeface="Times New Roman"/>
                  <a:ea typeface="Times New Roman"/>
                  <a:cs typeface="Times New Roman"/>
                  <a:sym typeface="Times New Roman"/>
                </a:rPr>
                <a:t>只晃两三下</a:t>
              </a:r>
            </a:p>
            <a:p>
              <a:pPr indent="0" lvl="0" marL="0" marR="0" rtl="0" algn="l">
                <a:lnSpc>
                  <a:spcPct val="100000"/>
                </a:lnSpc>
                <a:spcBef>
                  <a:spcPts val="0"/>
                </a:spcBef>
                <a:spcAft>
                  <a:spcPts val="0"/>
                </a:spcAft>
                <a:buClr>
                  <a:srgbClr val="FF99CC"/>
                </a:buClr>
                <a:buSzPct val="100000"/>
                <a:buFont typeface="Noto Sans Symbols"/>
                <a:buNone/>
              </a:pPr>
              <a:r>
                <a:t/>
              </a:r>
              <a:endParaRPr b="1"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FF99CC"/>
                </a:buClr>
                <a:buSzPct val="100000"/>
                <a:buFont typeface="Noto Sans Symbols"/>
                <a:buChar char="➢"/>
              </a:pPr>
              <a:r>
                <a:rPr b="1" i="0" lang="en-US" sz="2400" u="none">
                  <a:solidFill>
                    <a:schemeClr val="dk1"/>
                  </a:solidFill>
                  <a:latin typeface="Times New Roman"/>
                  <a:ea typeface="Times New Roman"/>
                  <a:cs typeface="Times New Roman"/>
                  <a:sym typeface="Times New Roman"/>
                </a:rPr>
                <a:t>开始和结束要干净利落</a:t>
              </a:r>
            </a:p>
            <a:p>
              <a:pPr indent="-152400" lvl="0" marL="0" marR="0" rtl="0" algn="l">
                <a:lnSpc>
                  <a:spcPct val="100000"/>
                </a:lnSpc>
                <a:spcBef>
                  <a:spcPts val="0"/>
                </a:spcBef>
                <a:spcAft>
                  <a:spcPts val="0"/>
                </a:spcAft>
                <a:buClr>
                  <a:schemeClr val="accent2"/>
                </a:buClr>
                <a:buSzPct val="100000"/>
                <a:buFont typeface="Arial"/>
                <a:buNone/>
              </a:pPr>
              <a:r>
                <a:t/>
              </a:r>
              <a:endParaRPr b="1" i="0" sz="24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FF99CC"/>
                </a:buClr>
                <a:buSzPct val="100000"/>
                <a:buFont typeface="Noto Sans Symbols"/>
                <a:buChar char="➢"/>
              </a:pPr>
              <a:r>
                <a:rPr b="1" i="0" lang="en-US" sz="2400" u="none">
                  <a:solidFill>
                    <a:schemeClr val="dk1"/>
                  </a:solidFill>
                  <a:latin typeface="Times New Roman"/>
                  <a:ea typeface="Times New Roman"/>
                  <a:cs typeface="Times New Roman"/>
                  <a:sym typeface="Times New Roman"/>
                </a:rPr>
                <a:t>不要在介绍过程中一直</a:t>
              </a:r>
            </a:p>
            <a:p>
              <a:pPr indent="-152400" lvl="0" marL="0" marR="0" rtl="0" algn="l">
                <a:lnSpc>
                  <a:spcPct val="100000"/>
                </a:lnSpc>
                <a:spcBef>
                  <a:spcPts val="0"/>
                </a:spcBef>
                <a:spcAft>
                  <a:spcPts val="0"/>
                </a:spcAft>
                <a:buClr>
                  <a:schemeClr val="dk1"/>
                </a:buClr>
                <a:buSzPct val="100000"/>
                <a:buFont typeface="Times New Roman"/>
                <a:buNone/>
              </a:pPr>
              <a:r>
                <a:rPr b="1" i="0" lang="en-US" sz="2400" u="none">
                  <a:solidFill>
                    <a:schemeClr val="dk1"/>
                  </a:solidFill>
                  <a:latin typeface="Times New Roman"/>
                  <a:ea typeface="Times New Roman"/>
                  <a:cs typeface="Times New Roman"/>
                  <a:sym typeface="Times New Roman"/>
                </a:rPr>
                <a:t>   握着对方的手</a:t>
              </a:r>
            </a:p>
            <a:p>
              <a:pPr indent="0" lvl="0" marL="0" marR="0" rtl="0" algn="l">
                <a:lnSpc>
                  <a:spcPct val="100000"/>
                </a:lnSpc>
                <a:spcBef>
                  <a:spcPts val="0"/>
                </a:spcBef>
                <a:spcAft>
                  <a:spcPts val="0"/>
                </a:spcAft>
                <a:buSzPct val="25000"/>
                <a:buNone/>
              </a:pPr>
              <a:r>
                <a:t/>
              </a:r>
              <a:endParaRPr b="1" i="0" sz="2400" u="none">
                <a:solidFill>
                  <a:schemeClr val="dk1"/>
                </a:solidFill>
                <a:latin typeface="Times New Roman"/>
                <a:ea typeface="Times New Roman"/>
                <a:cs typeface="Times New Roman"/>
                <a:sym typeface="Times New Roman"/>
              </a:endParaRPr>
            </a:p>
          </p:txBody>
        </p:sp>
      </p:grpSp>
      <p:sp>
        <p:nvSpPr>
          <p:cNvPr id="246" name="Shape 246"/>
          <p:cNvSpPr txBox="1"/>
          <p:nvPr>
            <p:ph idx="4294967295" type="title"/>
          </p:nvPr>
        </p:nvSpPr>
        <p:spPr>
          <a:xfrm>
            <a:off x="1924050" y="415925"/>
            <a:ext cx="3702050" cy="949325"/>
          </a:xfrm>
          <a:prstGeom prst="rect">
            <a:avLst/>
          </a:prstGeom>
          <a:noFill/>
          <a:ln>
            <a:noFill/>
          </a:ln>
        </p:spPr>
        <p:txBody>
          <a:bodyPr anchorCtr="0" anchor="b" bIns="45700" lIns="91425" rIns="91425" wrap="square" tIns="45700">
            <a:noAutofit/>
          </a:bodyPr>
          <a:lstStyle/>
          <a:p>
            <a:pPr indent="-165100" lvl="0" marL="0" marR="0" rtl="0" algn="l">
              <a:lnSpc>
                <a:spcPct val="100000"/>
              </a:lnSpc>
              <a:spcBef>
                <a:spcPts val="0"/>
              </a:spcBef>
              <a:spcAft>
                <a:spcPts val="0"/>
              </a:spcAft>
              <a:buClr>
                <a:srgbClr val="FF3300"/>
              </a:buClr>
              <a:buSzPct val="100000"/>
              <a:buFont typeface="Arial"/>
              <a:buNone/>
            </a:pPr>
            <a:r>
              <a:rPr b="0" i="0" lang="en-US" sz="2600" u="none" cap="none" strike="noStrike">
                <a:solidFill>
                  <a:srgbClr val="FF3300"/>
                </a:solidFill>
                <a:latin typeface="Arial"/>
                <a:ea typeface="Arial"/>
                <a:cs typeface="Arial"/>
                <a:sym typeface="Arial"/>
              </a:rPr>
              <a:t>握手的礼仪标准</a:t>
            </a: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50" name="Shape 250"/>
        <p:cNvGrpSpPr/>
        <p:nvPr/>
      </p:nvGrpSpPr>
      <p:grpSpPr>
        <a:xfrm>
          <a:off x="0" y="0"/>
          <a:ext cx="0" cy="0"/>
          <a:chOff x="0" y="0"/>
          <a:chExt cx="0" cy="0"/>
        </a:xfrm>
      </p:grpSpPr>
      <p:sp>
        <p:nvSpPr>
          <p:cNvPr id="251" name="Shape 251"/>
          <p:cNvSpPr txBox="1"/>
          <p:nvPr>
            <p:ph type="title"/>
          </p:nvPr>
        </p:nvSpPr>
        <p:spPr>
          <a:xfrm>
            <a:off x="457200" y="122237"/>
            <a:ext cx="7543800" cy="1295400"/>
          </a:xfrm>
          <a:prstGeom prst="rect">
            <a:avLst/>
          </a:prstGeom>
          <a:noFill/>
          <a:ln>
            <a:noFill/>
          </a:ln>
        </p:spPr>
        <p:txBody>
          <a:bodyPr anchorCtr="0" anchor="b" bIns="45700" lIns="91425" rIns="91425" wrap="square" tIns="45700">
            <a:noAutofit/>
          </a:bodyPr>
          <a:lstStyle/>
          <a:p>
            <a:pPr indent="-304800" lvl="0" marL="0" marR="0" rtl="0" algn="l">
              <a:lnSpc>
                <a:spcPct val="100000"/>
              </a:lnSpc>
              <a:spcBef>
                <a:spcPts val="0"/>
              </a:spcBef>
              <a:spcAft>
                <a:spcPts val="0"/>
              </a:spcAft>
              <a:buClr>
                <a:srgbClr val="993366"/>
              </a:buClr>
              <a:buSzPct val="100000"/>
              <a:buFont typeface="Arial"/>
              <a:buNone/>
            </a:pPr>
            <a:r>
              <a:rPr b="0" i="0" lang="en-US" sz="4800" u="sng" cap="none" strike="noStrike">
                <a:solidFill>
                  <a:srgbClr val="993366"/>
                </a:solidFill>
                <a:latin typeface="Arial"/>
                <a:ea typeface="Arial"/>
                <a:cs typeface="Arial"/>
                <a:sym typeface="Arial"/>
              </a:rPr>
              <a:t>办公室日常礼仪</a:t>
            </a:r>
          </a:p>
        </p:txBody>
      </p:sp>
      <p:sp>
        <p:nvSpPr>
          <p:cNvPr id="252" name="Shape 252"/>
          <p:cNvSpPr txBox="1"/>
          <p:nvPr>
            <p:ph idx="1" type="body"/>
          </p:nvPr>
        </p:nvSpPr>
        <p:spPr>
          <a:xfrm>
            <a:off x="457200" y="1719262"/>
            <a:ext cx="4038600" cy="4411662"/>
          </a:xfrm>
          <a:prstGeom prst="rect">
            <a:avLst/>
          </a:prstGeom>
          <a:noFill/>
          <a:ln>
            <a:noFill/>
          </a:ln>
        </p:spPr>
        <p:txBody>
          <a:bodyPr anchorCtr="0" anchor="t" bIns="45700" lIns="91425" rIns="91425" wrap="square" tIns="45700">
            <a:noAutofit/>
          </a:bodyPr>
          <a:lstStyle/>
          <a:p>
            <a:pPr indent="-494030" lvl="0" marL="342900" marR="0" rtl="0" algn="l">
              <a:lnSpc>
                <a:spcPct val="100000"/>
              </a:lnSpc>
              <a:spcBef>
                <a:spcPts val="0"/>
              </a:spcBef>
              <a:spcAft>
                <a:spcPts val="0"/>
              </a:spcAft>
              <a:buClr>
                <a:schemeClr val="dk2"/>
              </a:buClr>
              <a:buSzPct val="70000"/>
              <a:buFont typeface="Noto Sans Symbols"/>
              <a:buNone/>
            </a:pPr>
            <a:r>
              <a:rPr b="1" i="0" lang="en-US" sz="3400" u="none">
                <a:solidFill>
                  <a:srgbClr val="993366"/>
                </a:solidFill>
                <a:latin typeface="Arial"/>
                <a:ea typeface="Arial"/>
                <a:cs typeface="Arial"/>
                <a:sym typeface="Arial"/>
              </a:rPr>
              <a:t>＊</a:t>
            </a:r>
            <a:r>
              <a:rPr b="0" i="0" lang="en-US" sz="3400" u="none">
                <a:solidFill>
                  <a:schemeClr val="dk1"/>
                </a:solidFill>
                <a:latin typeface="Arial"/>
                <a:ea typeface="Arial"/>
                <a:cs typeface="Arial"/>
                <a:sym typeface="Arial"/>
              </a:rPr>
              <a:t>真诚相待</a:t>
            </a:r>
          </a:p>
          <a:p>
            <a:pPr indent="-494030" lvl="0" marL="342900" marR="0" rtl="0" algn="l">
              <a:lnSpc>
                <a:spcPct val="100000"/>
              </a:lnSpc>
              <a:spcBef>
                <a:spcPts val="680"/>
              </a:spcBef>
              <a:spcAft>
                <a:spcPts val="0"/>
              </a:spcAft>
              <a:buClr>
                <a:schemeClr val="dk2"/>
              </a:buClr>
              <a:buSzPct val="70000"/>
              <a:buFont typeface="Noto Sans Symbols"/>
              <a:buNone/>
            </a:pPr>
            <a:r>
              <a:rPr b="1" i="0" lang="en-US" sz="3400" u="none">
                <a:solidFill>
                  <a:srgbClr val="993366"/>
                </a:solidFill>
                <a:latin typeface="Arial"/>
                <a:ea typeface="Arial"/>
                <a:cs typeface="Arial"/>
                <a:sym typeface="Arial"/>
              </a:rPr>
              <a:t>＊</a:t>
            </a:r>
            <a:r>
              <a:rPr b="0" i="0" lang="en-US" sz="3400" u="none">
                <a:solidFill>
                  <a:schemeClr val="dk1"/>
                </a:solidFill>
                <a:latin typeface="Arial"/>
                <a:ea typeface="Arial"/>
                <a:cs typeface="Arial"/>
                <a:sym typeface="Arial"/>
              </a:rPr>
              <a:t>成为大家的一份子</a:t>
            </a:r>
          </a:p>
          <a:p>
            <a:pPr indent="-494030" lvl="0" marL="342900" marR="0" rtl="0" algn="l">
              <a:lnSpc>
                <a:spcPct val="100000"/>
              </a:lnSpc>
              <a:spcBef>
                <a:spcPts val="680"/>
              </a:spcBef>
              <a:spcAft>
                <a:spcPts val="0"/>
              </a:spcAft>
              <a:buClr>
                <a:schemeClr val="dk2"/>
              </a:buClr>
              <a:buSzPct val="70000"/>
              <a:buFont typeface="Noto Sans Symbols"/>
              <a:buNone/>
            </a:pPr>
            <a:r>
              <a:rPr b="1" i="0" lang="en-US" sz="3400" u="none">
                <a:solidFill>
                  <a:srgbClr val="993366"/>
                </a:solidFill>
                <a:latin typeface="Arial"/>
                <a:ea typeface="Arial"/>
                <a:cs typeface="Arial"/>
                <a:sym typeface="Arial"/>
              </a:rPr>
              <a:t>＊</a:t>
            </a:r>
            <a:r>
              <a:rPr b="0" i="0" lang="en-US" sz="3400" u="none">
                <a:solidFill>
                  <a:schemeClr val="dk1"/>
                </a:solidFill>
                <a:latin typeface="Arial"/>
                <a:ea typeface="Arial"/>
                <a:cs typeface="Arial"/>
                <a:sym typeface="Arial"/>
              </a:rPr>
              <a:t>多与同事沟通</a:t>
            </a:r>
          </a:p>
          <a:p>
            <a:pPr indent="-494030" lvl="0" marL="342900" marR="0" rtl="0" algn="l">
              <a:lnSpc>
                <a:spcPct val="100000"/>
              </a:lnSpc>
              <a:spcBef>
                <a:spcPts val="680"/>
              </a:spcBef>
              <a:spcAft>
                <a:spcPts val="0"/>
              </a:spcAft>
              <a:buClr>
                <a:schemeClr val="dk2"/>
              </a:buClr>
              <a:buSzPct val="70000"/>
              <a:buFont typeface="Noto Sans Symbols"/>
              <a:buNone/>
            </a:pPr>
            <a:r>
              <a:rPr b="1" i="0" lang="en-US" sz="3400" u="none">
                <a:solidFill>
                  <a:srgbClr val="993366"/>
                </a:solidFill>
                <a:latin typeface="Arial"/>
                <a:ea typeface="Arial"/>
                <a:cs typeface="Arial"/>
                <a:sym typeface="Arial"/>
              </a:rPr>
              <a:t>＊</a:t>
            </a:r>
            <a:r>
              <a:rPr b="0" i="0" lang="en-US" sz="3400" u="none">
                <a:solidFill>
                  <a:schemeClr val="dk1"/>
                </a:solidFill>
                <a:latin typeface="Arial"/>
                <a:ea typeface="Arial"/>
                <a:cs typeface="Arial"/>
                <a:sym typeface="Arial"/>
              </a:rPr>
              <a:t>帮助周围的人</a:t>
            </a:r>
          </a:p>
          <a:p>
            <a:pPr indent="-494030" lvl="0" marL="342900" marR="0" rtl="0" algn="l">
              <a:lnSpc>
                <a:spcPct val="100000"/>
              </a:lnSpc>
              <a:spcBef>
                <a:spcPts val="680"/>
              </a:spcBef>
              <a:spcAft>
                <a:spcPts val="0"/>
              </a:spcAft>
              <a:buClr>
                <a:schemeClr val="dk2"/>
              </a:buClr>
              <a:buSzPct val="70000"/>
              <a:buFont typeface="Noto Sans Symbols"/>
              <a:buNone/>
            </a:pPr>
            <a:r>
              <a:rPr b="1" i="0" lang="en-US" sz="3400" u="none">
                <a:solidFill>
                  <a:srgbClr val="993366"/>
                </a:solidFill>
                <a:latin typeface="Arial"/>
                <a:ea typeface="Arial"/>
                <a:cs typeface="Arial"/>
                <a:sym typeface="Arial"/>
              </a:rPr>
              <a:t>＊</a:t>
            </a:r>
            <a:r>
              <a:rPr b="0" i="0" lang="en-US" sz="3400" u="none">
                <a:solidFill>
                  <a:schemeClr val="dk1"/>
                </a:solidFill>
                <a:latin typeface="Arial"/>
                <a:ea typeface="Arial"/>
                <a:cs typeface="Arial"/>
                <a:sym typeface="Arial"/>
              </a:rPr>
              <a:t>好的肚量</a:t>
            </a:r>
          </a:p>
          <a:p>
            <a:pPr indent="-494030" lvl="0" marL="342900" marR="0" rtl="0" algn="l">
              <a:lnSpc>
                <a:spcPct val="100000"/>
              </a:lnSpc>
              <a:spcBef>
                <a:spcPts val="680"/>
              </a:spcBef>
              <a:spcAft>
                <a:spcPts val="0"/>
              </a:spcAft>
              <a:buClr>
                <a:schemeClr val="dk2"/>
              </a:buClr>
              <a:buSzPct val="70000"/>
              <a:buFont typeface="Noto Sans Symbols"/>
              <a:buNone/>
            </a:pPr>
            <a:r>
              <a:rPr b="1" i="0" lang="en-US" sz="3400" u="none">
                <a:solidFill>
                  <a:srgbClr val="993366"/>
                </a:solidFill>
                <a:latin typeface="Arial"/>
                <a:ea typeface="Arial"/>
                <a:cs typeface="Arial"/>
                <a:sym typeface="Arial"/>
              </a:rPr>
              <a:t>＊</a:t>
            </a:r>
            <a:r>
              <a:rPr b="0" i="0" lang="en-US" sz="3400" u="none">
                <a:solidFill>
                  <a:schemeClr val="dk1"/>
                </a:solidFill>
                <a:latin typeface="Arial"/>
                <a:ea typeface="Arial"/>
                <a:cs typeface="Arial"/>
                <a:sym typeface="Arial"/>
              </a:rPr>
              <a:t>不传闲话</a:t>
            </a:r>
          </a:p>
          <a:p>
            <a:pPr indent="-342900" lvl="0" marL="342900" marR="0" rtl="0" algn="l">
              <a:lnSpc>
                <a:spcPct val="100000"/>
              </a:lnSpc>
              <a:spcBef>
                <a:spcPts val="600"/>
              </a:spcBef>
              <a:spcAft>
                <a:spcPts val="0"/>
              </a:spcAft>
              <a:buClr>
                <a:schemeClr val="dk2"/>
              </a:buClr>
              <a:buSzPct val="70000"/>
              <a:buFont typeface="Noto Sans Symbols"/>
              <a:buNone/>
            </a:pPr>
            <a:r>
              <a:t/>
            </a:r>
            <a:endParaRPr b="0" i="0" sz="3000" u="none">
              <a:solidFill>
                <a:schemeClr val="dk1"/>
              </a:solidFill>
              <a:latin typeface="Arial"/>
              <a:ea typeface="Arial"/>
              <a:cs typeface="Arial"/>
              <a:sym typeface="Arial"/>
            </a:endParaRPr>
          </a:p>
          <a:p>
            <a:pPr indent="-342900" lvl="0" marL="342900" marR="0" rtl="0" algn="l">
              <a:lnSpc>
                <a:spcPct val="100000"/>
              </a:lnSpc>
              <a:spcBef>
                <a:spcPts val="600"/>
              </a:spcBef>
              <a:spcAft>
                <a:spcPts val="0"/>
              </a:spcAft>
              <a:buClr>
                <a:schemeClr val="dk2"/>
              </a:buClr>
              <a:buSzPct val="70000"/>
              <a:buFont typeface="Noto Sans Symbols"/>
              <a:buNone/>
            </a:pPr>
            <a:r>
              <a:t/>
            </a:r>
            <a:endParaRPr b="0" i="0" sz="3000" u="none">
              <a:solidFill>
                <a:schemeClr val="dk1"/>
              </a:solidFill>
              <a:latin typeface="Arial"/>
              <a:ea typeface="Arial"/>
              <a:cs typeface="Arial"/>
              <a:sym typeface="Arial"/>
            </a:endParaRPr>
          </a:p>
          <a:p>
            <a:pPr indent="-342900" lvl="0" marL="342900" marR="0" rtl="0" algn="l">
              <a:lnSpc>
                <a:spcPct val="100000"/>
              </a:lnSpc>
              <a:spcBef>
                <a:spcPts val="600"/>
              </a:spcBef>
              <a:spcAft>
                <a:spcPts val="0"/>
              </a:spcAft>
              <a:buClr>
                <a:schemeClr val="dk2"/>
              </a:buClr>
              <a:buSzPct val="70000"/>
              <a:buFont typeface="Noto Sans Symbols"/>
              <a:buNone/>
            </a:pPr>
            <a:r>
              <a:t/>
            </a:r>
            <a:endParaRPr b="0" i="0" sz="3000" u="none">
              <a:solidFill>
                <a:schemeClr val="dk1"/>
              </a:solidFill>
              <a:latin typeface="Arial"/>
              <a:ea typeface="Arial"/>
              <a:cs typeface="Arial"/>
              <a:sym typeface="Arial"/>
            </a:endParaRPr>
          </a:p>
          <a:p>
            <a:pPr indent="-342900" lvl="0" marL="342900" marR="0" rtl="0" algn="l">
              <a:spcBef>
                <a:spcPts val="600"/>
              </a:spcBef>
              <a:spcAft>
                <a:spcPts val="0"/>
              </a:spcAft>
              <a:buClr>
                <a:schemeClr val="dk2"/>
              </a:buClr>
              <a:buSzPct val="70000"/>
              <a:buFont typeface="Noto Sans Symbols"/>
              <a:buNone/>
            </a:pPr>
            <a:r>
              <a:t/>
            </a:r>
            <a:endParaRPr b="0" i="0" sz="3000" u="none">
              <a:solidFill>
                <a:schemeClr val="dk1"/>
              </a:solidFill>
              <a:latin typeface="Arial"/>
              <a:ea typeface="Arial"/>
              <a:cs typeface="Arial"/>
              <a:sym typeface="Arial"/>
            </a:endParaRPr>
          </a:p>
        </p:txBody>
      </p:sp>
      <p:sp>
        <p:nvSpPr>
          <p:cNvPr id="253" name="Shape 253"/>
          <p:cNvSpPr txBox="1"/>
          <p:nvPr>
            <p:ph idx="2" type="body"/>
          </p:nvPr>
        </p:nvSpPr>
        <p:spPr>
          <a:xfrm>
            <a:off x="4648200" y="1719262"/>
            <a:ext cx="4038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＊真誠相待</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＊成為大家的一份子</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＊多與同事溝通</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＊幫助周圍的人</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＊好的肚量</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＊不傳閒話</a:t>
            </a:r>
          </a:p>
          <a:p>
            <a:pPr indent="-342900" lvl="0" marL="342900" marR="0" rtl="0" algn="l">
              <a:spcBef>
                <a:spcPts val="600"/>
              </a:spcBef>
              <a:spcAft>
                <a:spcPts val="0"/>
              </a:spcAft>
              <a:buClr>
                <a:schemeClr val="dk2"/>
              </a:buClr>
              <a:buSzPct val="70000"/>
              <a:buFont typeface="Noto Sans Symbols"/>
              <a:buNone/>
            </a:pPr>
            <a:r>
              <a:t/>
            </a:r>
            <a:endParaRPr b="0" i="0" sz="3000" u="none">
              <a:solidFill>
                <a:schemeClr val="dk1"/>
              </a:solidFill>
              <a:latin typeface="Arial"/>
              <a:ea typeface="Arial"/>
              <a:cs typeface="Arial"/>
              <a:sym typeface="Arial"/>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251">
                                            <p:txEl>
                                              <p:pRg end="0" st="0"/>
                                            </p:txEl>
                                          </p:spTgt>
                                        </p:tgtEl>
                                        <p:attrNameLst>
                                          <p:attrName>style.visibility</p:attrName>
                                        </p:attrNameLst>
                                      </p:cBhvr>
                                      <p:to>
                                        <p:strVal val="visible"/>
                                      </p:to>
                                    </p:set>
                                    <p:anim calcmode="lin" valueType="num">
                                      <p:cBhvr additive="base">
                                        <p:cTn dur="500"/>
                                        <p:tgtEl>
                                          <p:spTgt spid="251">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0" st="0"/>
                                            </p:txEl>
                                          </p:spTgt>
                                        </p:tgtEl>
                                        <p:attrNameLst>
                                          <p:attrName>style.visibility</p:attrName>
                                        </p:attrNameLst>
                                      </p:cBhvr>
                                      <p:to>
                                        <p:strVal val="visible"/>
                                      </p:to>
                                    </p:set>
                                    <p:animEffect filter="fade" transition="in">
                                      <p:cBhvr>
                                        <p:cTn dur="500"/>
                                        <p:tgtEl>
                                          <p:spTgt spid="25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1" st="1"/>
                                            </p:txEl>
                                          </p:spTgt>
                                        </p:tgtEl>
                                        <p:attrNameLst>
                                          <p:attrName>style.visibility</p:attrName>
                                        </p:attrNameLst>
                                      </p:cBhvr>
                                      <p:to>
                                        <p:strVal val="visible"/>
                                      </p:to>
                                    </p:set>
                                    <p:animEffect filter="fade" transition="in">
                                      <p:cBhvr>
                                        <p:cTn dur="500"/>
                                        <p:tgtEl>
                                          <p:spTgt spid="25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2" st="2"/>
                                            </p:txEl>
                                          </p:spTgt>
                                        </p:tgtEl>
                                        <p:attrNameLst>
                                          <p:attrName>style.visibility</p:attrName>
                                        </p:attrNameLst>
                                      </p:cBhvr>
                                      <p:to>
                                        <p:strVal val="visible"/>
                                      </p:to>
                                    </p:set>
                                    <p:animEffect filter="fade" transition="in">
                                      <p:cBhvr>
                                        <p:cTn dur="500"/>
                                        <p:tgtEl>
                                          <p:spTgt spid="25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3" st="3"/>
                                            </p:txEl>
                                          </p:spTgt>
                                        </p:tgtEl>
                                        <p:attrNameLst>
                                          <p:attrName>style.visibility</p:attrName>
                                        </p:attrNameLst>
                                      </p:cBhvr>
                                      <p:to>
                                        <p:strVal val="visible"/>
                                      </p:to>
                                    </p:set>
                                    <p:animEffect filter="fade" transition="in">
                                      <p:cBhvr>
                                        <p:cTn dur="500"/>
                                        <p:tgtEl>
                                          <p:spTgt spid="252">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4" st="4"/>
                                            </p:txEl>
                                          </p:spTgt>
                                        </p:tgtEl>
                                        <p:attrNameLst>
                                          <p:attrName>style.visibility</p:attrName>
                                        </p:attrNameLst>
                                      </p:cBhvr>
                                      <p:to>
                                        <p:strVal val="visible"/>
                                      </p:to>
                                    </p:set>
                                    <p:animEffect filter="fade" transition="in">
                                      <p:cBhvr>
                                        <p:cTn dur="500"/>
                                        <p:tgtEl>
                                          <p:spTgt spid="252">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5" st="5"/>
                                            </p:txEl>
                                          </p:spTgt>
                                        </p:tgtEl>
                                        <p:attrNameLst>
                                          <p:attrName>style.visibility</p:attrName>
                                        </p:attrNameLst>
                                      </p:cBhvr>
                                      <p:to>
                                        <p:strVal val="visible"/>
                                      </p:to>
                                    </p:set>
                                    <p:animEffect filter="fade" transition="in">
                                      <p:cBhvr>
                                        <p:cTn dur="500"/>
                                        <p:tgtEl>
                                          <p:spTgt spid="252">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6" st="6"/>
                                            </p:txEl>
                                          </p:spTgt>
                                        </p:tgtEl>
                                        <p:attrNameLst>
                                          <p:attrName>style.visibility</p:attrName>
                                        </p:attrNameLst>
                                      </p:cBhvr>
                                      <p:to>
                                        <p:strVal val="visible"/>
                                      </p:to>
                                    </p:set>
                                    <p:animEffect filter="fade" transition="in">
                                      <p:cBhvr>
                                        <p:cTn dur="500"/>
                                        <p:tgtEl>
                                          <p:spTgt spid="252">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7" st="7"/>
                                            </p:txEl>
                                          </p:spTgt>
                                        </p:tgtEl>
                                        <p:attrNameLst>
                                          <p:attrName>style.visibility</p:attrName>
                                        </p:attrNameLst>
                                      </p:cBhvr>
                                      <p:to>
                                        <p:strVal val="visible"/>
                                      </p:to>
                                    </p:set>
                                    <p:animEffect filter="fade" transition="in">
                                      <p:cBhvr>
                                        <p:cTn dur="500"/>
                                        <p:tgtEl>
                                          <p:spTgt spid="252">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8" st="8"/>
                                            </p:txEl>
                                          </p:spTgt>
                                        </p:tgtEl>
                                        <p:attrNameLst>
                                          <p:attrName>style.visibility</p:attrName>
                                        </p:attrNameLst>
                                      </p:cBhvr>
                                      <p:to>
                                        <p:strVal val="visible"/>
                                      </p:to>
                                    </p:set>
                                    <p:animEffect filter="fade" transition="in">
                                      <p:cBhvr>
                                        <p:cTn dur="500"/>
                                        <p:tgtEl>
                                          <p:spTgt spid="252">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xEl>
                                              <p:pRg end="9" st="9"/>
                                            </p:txEl>
                                          </p:spTgt>
                                        </p:tgtEl>
                                        <p:attrNameLst>
                                          <p:attrName>style.visibility</p:attrName>
                                        </p:attrNameLst>
                                      </p:cBhvr>
                                      <p:to>
                                        <p:strVal val="visible"/>
                                      </p:to>
                                    </p:set>
                                    <p:animEffect filter="fade" transition="in">
                                      <p:cBhvr>
                                        <p:cTn dur="500"/>
                                        <p:tgtEl>
                                          <p:spTgt spid="252">
                                            <p:txEl>
                                              <p:pRg end="9" st="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57" name="Shape 257"/>
        <p:cNvGrpSpPr/>
        <p:nvPr/>
      </p:nvGrpSpPr>
      <p:grpSpPr>
        <a:xfrm>
          <a:off x="0" y="0"/>
          <a:ext cx="0" cy="0"/>
          <a:chOff x="0" y="0"/>
          <a:chExt cx="0" cy="0"/>
        </a:xfrm>
      </p:grpSpPr>
      <p:sp>
        <p:nvSpPr>
          <p:cNvPr id="258" name="Shape 258"/>
          <p:cNvSpPr txBox="1"/>
          <p:nvPr>
            <p:ph type="title"/>
          </p:nvPr>
        </p:nvSpPr>
        <p:spPr>
          <a:xfrm>
            <a:off x="457200" y="122237"/>
            <a:ext cx="7543800" cy="1295400"/>
          </a:xfrm>
          <a:prstGeom prst="rect">
            <a:avLst/>
          </a:prstGeom>
          <a:noFill/>
          <a:ln>
            <a:noFill/>
          </a:ln>
        </p:spPr>
        <p:txBody>
          <a:bodyPr anchorCtr="0" anchor="b" bIns="45700" lIns="91425" rIns="91425" wrap="square" tIns="45700">
            <a:noAutofit/>
          </a:bodyPr>
          <a:lstStyle/>
          <a:p>
            <a:pPr indent="-247650" lvl="0" marL="0" marR="0" rtl="0" algn="l">
              <a:lnSpc>
                <a:spcPct val="100000"/>
              </a:lnSpc>
              <a:spcBef>
                <a:spcPts val="0"/>
              </a:spcBef>
              <a:spcAft>
                <a:spcPts val="0"/>
              </a:spcAft>
              <a:buClr>
                <a:schemeClr val="dk2"/>
              </a:buClr>
              <a:buSzPct val="100000"/>
              <a:buFont typeface="Arial"/>
              <a:buNone/>
            </a:pPr>
            <a:r>
              <a:rPr b="1" i="0" lang="en-US" sz="3900" u="none" cap="none" strike="noStrike">
                <a:solidFill>
                  <a:schemeClr val="dk2"/>
                </a:solidFill>
                <a:latin typeface="Arial"/>
                <a:ea typeface="Arial"/>
                <a:cs typeface="Arial"/>
                <a:sym typeface="Arial"/>
              </a:rPr>
              <a:t>沟通礼仪---</a:t>
            </a:r>
            <a:r>
              <a:rPr b="1" i="0" lang="en-US" sz="3900" u="none" cap="none" strike="noStrike">
                <a:solidFill>
                  <a:srgbClr val="FF0000"/>
                </a:solidFill>
                <a:latin typeface="Arial"/>
                <a:ea typeface="Arial"/>
                <a:cs typeface="Arial"/>
                <a:sym typeface="Arial"/>
              </a:rPr>
              <a:t>如何说</a:t>
            </a:r>
            <a:r>
              <a:rPr b="1" i="0" lang="en-US" sz="3900" u="none" cap="none" strike="noStrike">
                <a:solidFill>
                  <a:schemeClr val="dk2"/>
                </a:solidFill>
                <a:latin typeface="Arial"/>
                <a:ea typeface="Arial"/>
                <a:cs typeface="Arial"/>
                <a:sym typeface="Arial"/>
              </a:rPr>
              <a:t> </a:t>
            </a:r>
          </a:p>
        </p:txBody>
      </p:sp>
      <p:sp>
        <p:nvSpPr>
          <p:cNvPr id="259" name="Shape 259"/>
          <p:cNvSpPr txBox="1"/>
          <p:nvPr>
            <p:ph idx="1" type="body"/>
          </p:nvPr>
        </p:nvSpPr>
        <p:spPr>
          <a:xfrm>
            <a:off x="457200" y="1719262"/>
            <a:ext cx="4038600" cy="4411662"/>
          </a:xfrm>
          <a:prstGeom prst="rect">
            <a:avLst/>
          </a:prstGeom>
          <a:noFill/>
          <a:ln>
            <a:noFill/>
          </a:ln>
        </p:spPr>
        <p:txBody>
          <a:bodyPr anchorCtr="0" anchor="t" bIns="45700" lIns="91425" rIns="91425" wrap="square" tIns="45700">
            <a:noAutofit/>
          </a:bodyPr>
          <a:lstStyle/>
          <a:p>
            <a:pPr indent="-572770" lvl="0" marL="457200" marR="0" rtl="0" algn="l">
              <a:lnSpc>
                <a:spcPct val="90000"/>
              </a:lnSpc>
              <a:spcBef>
                <a:spcPts val="0"/>
              </a:spcBef>
              <a:spcAft>
                <a:spcPts val="0"/>
              </a:spcAft>
              <a:buClr>
                <a:schemeClr val="dk2"/>
              </a:buClr>
              <a:buSzPct val="70000"/>
              <a:buFont typeface="Noto Sans Symbols"/>
              <a:buNone/>
            </a:pPr>
            <a:r>
              <a:t/>
            </a:r>
            <a:endParaRPr b="0" i="0" sz="2600" u="none">
              <a:solidFill>
                <a:schemeClr val="dk1"/>
              </a:solidFill>
              <a:latin typeface="Arial"/>
              <a:ea typeface="Arial"/>
              <a:cs typeface="Arial"/>
              <a:sym typeface="Arial"/>
            </a:endParaRPr>
          </a:p>
          <a:p>
            <a:pPr indent="-457200" lvl="0" marL="457200" marR="0" rtl="0" algn="l">
              <a:lnSpc>
                <a:spcPct val="90000"/>
              </a:lnSpc>
              <a:spcBef>
                <a:spcPts val="680"/>
              </a:spcBef>
              <a:spcAft>
                <a:spcPts val="0"/>
              </a:spcAft>
              <a:buClr>
                <a:schemeClr val="dk2"/>
              </a:buClr>
              <a:buSzPct val="70000"/>
              <a:buFont typeface="Noto Sans Symbols"/>
              <a:buChar char="●"/>
            </a:pPr>
            <a:r>
              <a:rPr b="1" i="0" lang="en-US" sz="3400" u="none">
                <a:solidFill>
                  <a:srgbClr val="FF9900"/>
                </a:solidFill>
                <a:latin typeface="Arial"/>
                <a:ea typeface="Arial"/>
                <a:cs typeface="Arial"/>
                <a:sym typeface="Arial"/>
              </a:rPr>
              <a:t>细语柔声</a:t>
            </a:r>
            <a:r>
              <a:rPr b="1" i="0" lang="en-US" sz="3400" u="none">
                <a:solidFill>
                  <a:schemeClr val="dk1"/>
                </a:solidFill>
                <a:latin typeface="Arial"/>
                <a:ea typeface="Arial"/>
                <a:cs typeface="Arial"/>
                <a:sym typeface="Arial"/>
              </a:rPr>
              <a:t> </a:t>
            </a:r>
          </a:p>
          <a:p>
            <a:pPr indent="-457200" lvl="0" marL="457200" marR="0" rtl="0" algn="l">
              <a:lnSpc>
                <a:spcPct val="90000"/>
              </a:lnSpc>
              <a:spcBef>
                <a:spcPts val="680"/>
              </a:spcBef>
              <a:spcAft>
                <a:spcPts val="0"/>
              </a:spcAft>
              <a:buClr>
                <a:schemeClr val="dk2"/>
              </a:buClr>
              <a:buSzPct val="70000"/>
              <a:buFont typeface="Noto Sans Symbols"/>
              <a:buChar char="●"/>
            </a:pPr>
            <a:r>
              <a:rPr b="1" i="0" lang="en-US" sz="3400" u="none">
                <a:solidFill>
                  <a:srgbClr val="FF9900"/>
                </a:solidFill>
                <a:latin typeface="Arial"/>
                <a:ea typeface="Arial"/>
                <a:cs typeface="Arial"/>
                <a:sym typeface="Arial"/>
              </a:rPr>
              <a:t>善于跟交谈对象互动</a:t>
            </a:r>
            <a:r>
              <a:rPr b="1" i="0" lang="en-US" sz="3400" u="none">
                <a:solidFill>
                  <a:schemeClr val="dk1"/>
                </a:solidFill>
                <a:latin typeface="Arial"/>
                <a:ea typeface="Arial"/>
                <a:cs typeface="Arial"/>
                <a:sym typeface="Arial"/>
              </a:rPr>
              <a:t> </a:t>
            </a:r>
          </a:p>
          <a:p>
            <a:pPr indent="-457200" lvl="0" marL="457200" marR="0" rtl="0" algn="l">
              <a:lnSpc>
                <a:spcPct val="90000"/>
              </a:lnSpc>
              <a:spcBef>
                <a:spcPts val="680"/>
              </a:spcBef>
              <a:spcAft>
                <a:spcPts val="0"/>
              </a:spcAft>
              <a:buClr>
                <a:schemeClr val="dk2"/>
              </a:buClr>
              <a:buSzPct val="70000"/>
              <a:buFont typeface="Noto Sans Symbols"/>
              <a:buChar char="●"/>
            </a:pPr>
            <a:r>
              <a:rPr b="1" i="0" lang="en-US" sz="3400" u="none">
                <a:solidFill>
                  <a:srgbClr val="FF9900"/>
                </a:solidFill>
                <a:latin typeface="Arial"/>
                <a:ea typeface="Arial"/>
                <a:cs typeface="Arial"/>
                <a:sym typeface="Arial"/>
              </a:rPr>
              <a:t>注意尊重对方</a:t>
            </a:r>
            <a:r>
              <a:rPr b="1" i="0" lang="en-US" sz="3400" u="none">
                <a:solidFill>
                  <a:schemeClr val="dk1"/>
                </a:solidFill>
                <a:latin typeface="Arial"/>
                <a:ea typeface="Arial"/>
                <a:cs typeface="Arial"/>
                <a:sym typeface="Arial"/>
              </a:rPr>
              <a:t> </a:t>
            </a:r>
          </a:p>
          <a:p>
            <a:pPr indent="-572770" lvl="0" marL="457200" marR="0" rtl="0" algn="l">
              <a:lnSpc>
                <a:spcPct val="90000"/>
              </a:lnSpc>
              <a:spcBef>
                <a:spcPts val="520"/>
              </a:spcBef>
              <a:spcAft>
                <a:spcPts val="0"/>
              </a:spcAft>
              <a:buClr>
                <a:schemeClr val="dk2"/>
              </a:buClr>
              <a:buSzPct val="70000"/>
              <a:buFont typeface="Noto Sans Symbols"/>
              <a:buNone/>
            </a:pPr>
            <a:r>
              <a:rPr b="0" i="0" lang="en-US" sz="2600" u="none">
                <a:solidFill>
                  <a:schemeClr val="dk1"/>
                </a:solidFill>
                <a:latin typeface="Arial"/>
                <a:ea typeface="Arial"/>
                <a:cs typeface="Arial"/>
                <a:sym typeface="Arial"/>
              </a:rPr>
              <a:t>         1）</a:t>
            </a:r>
            <a:r>
              <a:rPr b="0" i="0" lang="en-US" sz="2600" u="none">
                <a:solidFill>
                  <a:srgbClr val="FF6600"/>
                </a:solidFill>
                <a:latin typeface="Arial"/>
                <a:ea typeface="Arial"/>
                <a:cs typeface="Arial"/>
                <a:sym typeface="Arial"/>
              </a:rPr>
              <a:t>不打断对方</a:t>
            </a:r>
            <a:r>
              <a:rPr b="0" i="0" lang="en-US" sz="2600" u="none">
                <a:solidFill>
                  <a:schemeClr val="dk1"/>
                </a:solidFill>
                <a:latin typeface="Arial"/>
                <a:ea typeface="Arial"/>
                <a:cs typeface="Arial"/>
                <a:sym typeface="Arial"/>
              </a:rPr>
              <a:t> </a:t>
            </a:r>
          </a:p>
          <a:p>
            <a:pPr indent="-572770" lvl="0" marL="457200" marR="0" rtl="0" algn="l">
              <a:lnSpc>
                <a:spcPct val="90000"/>
              </a:lnSpc>
              <a:spcBef>
                <a:spcPts val="520"/>
              </a:spcBef>
              <a:spcAft>
                <a:spcPts val="0"/>
              </a:spcAft>
              <a:buClr>
                <a:schemeClr val="dk2"/>
              </a:buClr>
              <a:buSzPct val="70000"/>
              <a:buFont typeface="Noto Sans Symbols"/>
              <a:buNone/>
            </a:pPr>
            <a:r>
              <a:rPr b="0" i="0" lang="en-US" sz="2600" u="none">
                <a:solidFill>
                  <a:schemeClr val="dk1"/>
                </a:solidFill>
                <a:latin typeface="Arial"/>
                <a:ea typeface="Arial"/>
                <a:cs typeface="Arial"/>
                <a:sym typeface="Arial"/>
              </a:rPr>
              <a:t>         2）</a:t>
            </a:r>
            <a:r>
              <a:rPr b="0" i="0" lang="en-US" sz="2600" u="none">
                <a:solidFill>
                  <a:srgbClr val="FF6600"/>
                </a:solidFill>
                <a:latin typeface="Arial"/>
                <a:ea typeface="Arial"/>
                <a:cs typeface="Arial"/>
                <a:sym typeface="Arial"/>
              </a:rPr>
              <a:t>不补充对方</a:t>
            </a:r>
          </a:p>
          <a:p>
            <a:pPr indent="-572770" lvl="0" marL="457200" marR="0" rtl="0" algn="l">
              <a:lnSpc>
                <a:spcPct val="90000"/>
              </a:lnSpc>
              <a:spcBef>
                <a:spcPts val="520"/>
              </a:spcBef>
              <a:spcAft>
                <a:spcPts val="0"/>
              </a:spcAft>
              <a:buClr>
                <a:schemeClr val="dk2"/>
              </a:buClr>
              <a:buSzPct val="70000"/>
              <a:buFont typeface="Noto Sans Symbols"/>
              <a:buNone/>
            </a:pPr>
            <a:r>
              <a:rPr b="0" i="0" lang="en-US" sz="2600" u="none">
                <a:solidFill>
                  <a:schemeClr val="dk1"/>
                </a:solidFill>
                <a:latin typeface="Arial"/>
                <a:ea typeface="Arial"/>
                <a:cs typeface="Arial"/>
                <a:sym typeface="Arial"/>
              </a:rPr>
              <a:t>         3）</a:t>
            </a:r>
            <a:r>
              <a:rPr b="0" i="0" lang="en-US" sz="2600" u="none">
                <a:solidFill>
                  <a:srgbClr val="FF6600"/>
                </a:solidFill>
                <a:latin typeface="Arial"/>
                <a:ea typeface="Arial"/>
                <a:cs typeface="Arial"/>
                <a:sym typeface="Arial"/>
              </a:rPr>
              <a:t>不纠正人家</a:t>
            </a:r>
            <a:r>
              <a:rPr b="0" i="0" lang="en-US" sz="2600" u="none">
                <a:solidFill>
                  <a:schemeClr val="dk1"/>
                </a:solidFill>
                <a:latin typeface="Arial"/>
                <a:ea typeface="Arial"/>
                <a:cs typeface="Arial"/>
                <a:sym typeface="Arial"/>
              </a:rPr>
              <a:t> </a:t>
            </a:r>
          </a:p>
          <a:p>
            <a:pPr indent="-572770" lvl="0" marL="457200" marR="0" rtl="0" algn="l">
              <a:lnSpc>
                <a:spcPct val="90000"/>
              </a:lnSpc>
              <a:spcBef>
                <a:spcPts val="520"/>
              </a:spcBef>
              <a:spcAft>
                <a:spcPts val="0"/>
              </a:spcAft>
              <a:buClr>
                <a:schemeClr val="dk2"/>
              </a:buClr>
              <a:buSzPct val="70000"/>
              <a:buFont typeface="Noto Sans Symbols"/>
              <a:buNone/>
            </a:pPr>
            <a:r>
              <a:rPr b="0" i="0" lang="en-US" sz="2600" u="none">
                <a:solidFill>
                  <a:schemeClr val="dk1"/>
                </a:solidFill>
                <a:latin typeface="Arial"/>
                <a:ea typeface="Arial"/>
                <a:cs typeface="Arial"/>
                <a:sym typeface="Arial"/>
              </a:rPr>
              <a:t>         4）</a:t>
            </a:r>
            <a:r>
              <a:rPr b="0" i="0" lang="en-US" sz="2600" u="none">
                <a:solidFill>
                  <a:srgbClr val="FF6600"/>
                </a:solidFill>
                <a:latin typeface="Arial"/>
                <a:ea typeface="Arial"/>
                <a:cs typeface="Arial"/>
                <a:sym typeface="Arial"/>
              </a:rPr>
              <a:t>不质疑对方</a:t>
            </a:r>
            <a:r>
              <a:rPr b="0" i="0" lang="en-US" sz="2600" u="none">
                <a:solidFill>
                  <a:schemeClr val="dk1"/>
                </a:solidFill>
                <a:latin typeface="Arial"/>
                <a:ea typeface="Arial"/>
                <a:cs typeface="Arial"/>
                <a:sym typeface="Arial"/>
              </a:rPr>
              <a:t> </a:t>
            </a:r>
          </a:p>
          <a:p>
            <a:pPr indent="-342900" lvl="0" marL="342900" marR="0" rtl="0" algn="l">
              <a:spcBef>
                <a:spcPts val="520"/>
              </a:spcBef>
              <a:spcAft>
                <a:spcPts val="0"/>
              </a:spcAft>
              <a:buClr>
                <a:schemeClr val="dk2"/>
              </a:buClr>
              <a:buSzPct val="70000"/>
              <a:buFont typeface="Noto Sans Symbols"/>
              <a:buNone/>
            </a:pPr>
            <a:r>
              <a:t/>
            </a:r>
            <a:endParaRPr b="0" i="0" sz="2600" u="none">
              <a:solidFill>
                <a:schemeClr val="dk1"/>
              </a:solidFill>
              <a:latin typeface="Arial"/>
              <a:ea typeface="Arial"/>
              <a:cs typeface="Arial"/>
              <a:sym typeface="Arial"/>
            </a:endParaRPr>
          </a:p>
        </p:txBody>
      </p:sp>
      <p:sp>
        <p:nvSpPr>
          <p:cNvPr id="260" name="Shape 260"/>
          <p:cNvSpPr txBox="1"/>
          <p:nvPr>
            <p:ph idx="2" type="body"/>
          </p:nvPr>
        </p:nvSpPr>
        <p:spPr>
          <a:xfrm>
            <a:off x="4495800" y="2133600"/>
            <a:ext cx="41910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細語柔聲 </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善於跟交談對象互動 </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注意尊重對方 </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    1）不打斷對方 </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    2）不補充對方</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    3）不糾正人家 </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    4）不質疑對方</a:t>
            </a:r>
          </a:p>
          <a:p>
            <a:pPr indent="-342900" lvl="0" marL="342900" marR="0" rtl="0" algn="l">
              <a:spcBef>
                <a:spcPts val="600"/>
              </a:spcBef>
              <a:spcAft>
                <a:spcPts val="0"/>
              </a:spcAft>
              <a:buClr>
                <a:schemeClr val="dk2"/>
              </a:buClr>
              <a:buSzPct val="70000"/>
              <a:buFont typeface="Noto Sans Symbols"/>
              <a:buNone/>
            </a:pPr>
            <a:r>
              <a:t/>
            </a:r>
            <a:endParaRPr b="0" i="0" sz="3000" u="none">
              <a:solidFill>
                <a:schemeClr val="dk1"/>
              </a:solidFill>
              <a:latin typeface="Arial"/>
              <a:ea typeface="Arial"/>
              <a:cs typeface="Arial"/>
              <a:sym typeface="Aria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64" name="Shape 264"/>
        <p:cNvGrpSpPr/>
        <p:nvPr/>
      </p:nvGrpSpPr>
      <p:grpSpPr>
        <a:xfrm>
          <a:off x="0" y="0"/>
          <a:ext cx="0" cy="0"/>
          <a:chOff x="0" y="0"/>
          <a:chExt cx="0" cy="0"/>
        </a:xfrm>
      </p:grpSpPr>
      <p:sp>
        <p:nvSpPr>
          <p:cNvPr id="265" name="Shape 265"/>
          <p:cNvSpPr txBox="1"/>
          <p:nvPr>
            <p:ph type="title"/>
          </p:nvPr>
        </p:nvSpPr>
        <p:spPr>
          <a:xfrm>
            <a:off x="457200" y="122237"/>
            <a:ext cx="7543800" cy="1295400"/>
          </a:xfrm>
          <a:prstGeom prst="rect">
            <a:avLst/>
          </a:prstGeom>
          <a:noFill/>
          <a:ln>
            <a:noFill/>
          </a:ln>
        </p:spPr>
        <p:txBody>
          <a:bodyPr anchorCtr="0" anchor="b" bIns="45700" lIns="91425" rIns="91425" wrap="square" tIns="45700">
            <a:noAutofit/>
          </a:bodyPr>
          <a:lstStyle/>
          <a:p>
            <a:pPr indent="-247650" lvl="0" marL="0" marR="0" rtl="0" algn="l">
              <a:lnSpc>
                <a:spcPct val="100000"/>
              </a:lnSpc>
              <a:spcBef>
                <a:spcPts val="0"/>
              </a:spcBef>
              <a:spcAft>
                <a:spcPts val="0"/>
              </a:spcAft>
              <a:buClr>
                <a:srgbClr val="FF3300"/>
              </a:buClr>
              <a:buSzPct val="100000"/>
              <a:buFont typeface="Arial"/>
              <a:buNone/>
            </a:pPr>
            <a:r>
              <a:rPr b="1" i="0" lang="en-US" sz="3900" u="none" cap="none" strike="noStrike">
                <a:solidFill>
                  <a:srgbClr val="FF3300"/>
                </a:solidFill>
                <a:latin typeface="Arial"/>
                <a:ea typeface="Arial"/>
                <a:cs typeface="Arial"/>
                <a:sym typeface="Arial"/>
              </a:rPr>
              <a:t>沟通禁忌</a:t>
            </a:r>
          </a:p>
        </p:txBody>
      </p:sp>
      <p:sp>
        <p:nvSpPr>
          <p:cNvPr id="266" name="Shape 266"/>
          <p:cNvSpPr txBox="1"/>
          <p:nvPr>
            <p:ph idx="1" type="body"/>
          </p:nvPr>
        </p:nvSpPr>
        <p:spPr>
          <a:xfrm>
            <a:off x="457200" y="1719262"/>
            <a:ext cx="4038600" cy="4411662"/>
          </a:xfrm>
          <a:prstGeom prst="rect">
            <a:avLst/>
          </a:prstGeom>
          <a:noFill/>
          <a:ln>
            <a:noFill/>
          </a:ln>
        </p:spPr>
        <p:txBody>
          <a:bodyPr anchorCtr="0" anchor="t" bIns="45700" lIns="91425" rIns="91425" wrap="square" tIns="45700">
            <a:noAutofit/>
          </a:bodyPr>
          <a:lstStyle/>
          <a:p>
            <a:pPr indent="-476250" lvl="0" marL="342900" marR="0" rtl="0" algn="l">
              <a:lnSpc>
                <a:spcPct val="100000"/>
              </a:lnSpc>
              <a:spcBef>
                <a:spcPts val="0"/>
              </a:spcBef>
              <a:spcAft>
                <a:spcPts val="0"/>
              </a:spcAft>
              <a:buClr>
                <a:schemeClr val="dk2"/>
              </a:buClr>
              <a:buSzPct val="70000"/>
              <a:buFont typeface="Noto Sans Symbols"/>
              <a:buNone/>
            </a:pPr>
            <a:r>
              <a:rPr b="0" i="0" lang="en-US" sz="3000" u="none">
                <a:solidFill>
                  <a:schemeClr val="dk1"/>
                </a:solidFill>
                <a:latin typeface="Arial"/>
                <a:ea typeface="Arial"/>
                <a:cs typeface="Arial"/>
                <a:sym typeface="Arial"/>
              </a:rPr>
              <a:t>1）</a:t>
            </a:r>
            <a:r>
              <a:rPr b="0" i="0" lang="en-US" sz="3000" u="none">
                <a:solidFill>
                  <a:srgbClr val="000000"/>
                </a:solidFill>
                <a:latin typeface="Arial"/>
                <a:ea typeface="Arial"/>
                <a:cs typeface="Arial"/>
                <a:sym typeface="Arial"/>
              </a:rPr>
              <a:t>不问收入。</a:t>
            </a:r>
          </a:p>
          <a:p>
            <a:pPr indent="-476250" lvl="0" marL="342900" marR="0" rtl="0" algn="l">
              <a:lnSpc>
                <a:spcPct val="100000"/>
              </a:lnSpc>
              <a:spcBef>
                <a:spcPts val="600"/>
              </a:spcBef>
              <a:spcAft>
                <a:spcPts val="0"/>
              </a:spcAft>
              <a:buClr>
                <a:schemeClr val="dk2"/>
              </a:buClr>
              <a:buSzPct val="70000"/>
              <a:buFont typeface="Noto Sans Symbols"/>
              <a:buNone/>
            </a:pPr>
            <a:r>
              <a:rPr b="0" i="0" lang="en-US" sz="3000" u="none">
                <a:solidFill>
                  <a:srgbClr val="000000"/>
                </a:solidFill>
                <a:latin typeface="Arial"/>
                <a:ea typeface="Arial"/>
                <a:cs typeface="Arial"/>
                <a:sym typeface="Arial"/>
              </a:rPr>
              <a:t>2）不问年龄。</a:t>
            </a:r>
          </a:p>
          <a:p>
            <a:pPr indent="-476250" lvl="0" marL="342900" marR="0" rtl="0" algn="l">
              <a:lnSpc>
                <a:spcPct val="100000"/>
              </a:lnSpc>
              <a:spcBef>
                <a:spcPts val="600"/>
              </a:spcBef>
              <a:spcAft>
                <a:spcPts val="0"/>
              </a:spcAft>
              <a:buClr>
                <a:schemeClr val="dk2"/>
              </a:buClr>
              <a:buSzPct val="70000"/>
              <a:buFont typeface="Noto Sans Symbols"/>
              <a:buNone/>
            </a:pPr>
            <a:r>
              <a:rPr b="0" i="0" lang="en-US" sz="3000" u="none">
                <a:solidFill>
                  <a:srgbClr val="000000"/>
                </a:solidFill>
                <a:latin typeface="Arial"/>
                <a:ea typeface="Arial"/>
                <a:cs typeface="Arial"/>
                <a:sym typeface="Arial"/>
              </a:rPr>
              <a:t>3）不问婚姻家庭。</a:t>
            </a:r>
          </a:p>
          <a:p>
            <a:pPr indent="-476250" lvl="0" marL="342900" marR="0" rtl="0" algn="l">
              <a:lnSpc>
                <a:spcPct val="100000"/>
              </a:lnSpc>
              <a:spcBef>
                <a:spcPts val="600"/>
              </a:spcBef>
              <a:spcAft>
                <a:spcPts val="0"/>
              </a:spcAft>
              <a:buClr>
                <a:schemeClr val="dk2"/>
              </a:buClr>
              <a:buSzPct val="70000"/>
              <a:buFont typeface="Noto Sans Symbols"/>
              <a:buNone/>
            </a:pPr>
            <a:r>
              <a:rPr b="0" i="0" lang="en-US" sz="3000" u="none">
                <a:solidFill>
                  <a:srgbClr val="000000"/>
                </a:solidFill>
                <a:latin typeface="Arial"/>
                <a:ea typeface="Arial"/>
                <a:cs typeface="Arial"/>
                <a:sym typeface="Arial"/>
              </a:rPr>
              <a:t>4）不问健康问题。</a:t>
            </a:r>
          </a:p>
          <a:p>
            <a:pPr indent="-476250" lvl="0" marL="342900" marR="0" rtl="0" algn="l">
              <a:lnSpc>
                <a:spcPct val="100000"/>
              </a:lnSpc>
              <a:spcBef>
                <a:spcPts val="600"/>
              </a:spcBef>
              <a:spcAft>
                <a:spcPts val="0"/>
              </a:spcAft>
              <a:buClr>
                <a:schemeClr val="dk2"/>
              </a:buClr>
              <a:buSzPct val="70000"/>
              <a:buFont typeface="Noto Sans Symbols"/>
              <a:buNone/>
            </a:pPr>
            <a:r>
              <a:rPr b="0" i="0" lang="en-US" sz="3000" u="none">
                <a:solidFill>
                  <a:srgbClr val="000000"/>
                </a:solidFill>
                <a:latin typeface="Arial"/>
                <a:ea typeface="Arial"/>
                <a:cs typeface="Arial"/>
                <a:sym typeface="Arial"/>
              </a:rPr>
              <a:t>5）不问个人经历。</a:t>
            </a:r>
          </a:p>
        </p:txBody>
      </p:sp>
      <p:sp>
        <p:nvSpPr>
          <p:cNvPr id="267" name="Shape 267"/>
          <p:cNvSpPr txBox="1"/>
          <p:nvPr>
            <p:ph idx="2" type="body"/>
          </p:nvPr>
        </p:nvSpPr>
        <p:spPr>
          <a:xfrm>
            <a:off x="4648200" y="1719262"/>
            <a:ext cx="4038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1）不問收入。</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2）不問年齡。</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3）不問婚姻家庭。</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4）不問健康問題。</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5）不問個人經歷。</a:t>
            </a:r>
          </a:p>
          <a:p>
            <a:pPr indent="-342900" lvl="0" marL="342900" marR="0" rtl="0" algn="l">
              <a:spcBef>
                <a:spcPts val="600"/>
              </a:spcBef>
              <a:spcAft>
                <a:spcPts val="0"/>
              </a:spcAft>
              <a:buClr>
                <a:schemeClr val="dk2"/>
              </a:buClr>
              <a:buSzPct val="70000"/>
              <a:buFont typeface="Noto Sans Symbols"/>
              <a:buNone/>
            </a:pPr>
            <a:r>
              <a:t/>
            </a:r>
            <a:endParaRPr b="0" i="0" sz="3000" u="none">
              <a:solidFill>
                <a:schemeClr val="dk1"/>
              </a:solidFill>
              <a:latin typeface="Arial"/>
              <a:ea typeface="Arial"/>
              <a:cs typeface="Arial"/>
              <a:sym typeface="Aria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71" name="Shape 271"/>
        <p:cNvGrpSpPr/>
        <p:nvPr/>
      </p:nvGrpSpPr>
      <p:grpSpPr>
        <a:xfrm>
          <a:off x="0" y="0"/>
          <a:ext cx="0" cy="0"/>
          <a:chOff x="0" y="0"/>
          <a:chExt cx="0" cy="0"/>
        </a:xfrm>
      </p:grpSpPr>
      <p:sp>
        <p:nvSpPr>
          <p:cNvPr id="272" name="Shape 272"/>
          <p:cNvSpPr txBox="1"/>
          <p:nvPr>
            <p:ph type="title"/>
          </p:nvPr>
        </p:nvSpPr>
        <p:spPr>
          <a:xfrm>
            <a:off x="457200" y="122237"/>
            <a:ext cx="7543800" cy="1295400"/>
          </a:xfrm>
          <a:prstGeom prst="rect">
            <a:avLst/>
          </a:prstGeom>
          <a:noFill/>
          <a:ln>
            <a:noFill/>
          </a:ln>
        </p:spPr>
        <p:txBody>
          <a:bodyPr anchorCtr="0" anchor="b" bIns="45700" lIns="91425" rIns="91425" wrap="square" tIns="45700">
            <a:noAutofit/>
          </a:bodyPr>
          <a:lstStyle/>
          <a:p>
            <a:pPr indent="-247650" lvl="0" marL="0" marR="0" rtl="0" algn="l">
              <a:lnSpc>
                <a:spcPct val="100000"/>
              </a:lnSpc>
              <a:spcBef>
                <a:spcPts val="0"/>
              </a:spcBef>
              <a:spcAft>
                <a:spcPts val="0"/>
              </a:spcAft>
              <a:buClr>
                <a:srgbClr val="FF3300"/>
              </a:buClr>
              <a:buSzPct val="100000"/>
              <a:buFont typeface="Arial"/>
              <a:buNone/>
            </a:pPr>
            <a:r>
              <a:rPr b="0" i="0" lang="en-US" sz="3900" u="none" cap="none" strike="noStrike">
                <a:solidFill>
                  <a:srgbClr val="FF3300"/>
                </a:solidFill>
                <a:latin typeface="Arial"/>
                <a:ea typeface="Arial"/>
                <a:cs typeface="Arial"/>
                <a:sym typeface="Arial"/>
              </a:rPr>
              <a:t>接待礼仪</a:t>
            </a:r>
          </a:p>
        </p:txBody>
      </p:sp>
      <p:sp>
        <p:nvSpPr>
          <p:cNvPr id="273" name="Shape 273"/>
          <p:cNvSpPr txBox="1"/>
          <p:nvPr>
            <p:ph idx="1" type="body"/>
          </p:nvPr>
        </p:nvSpPr>
        <p:spPr>
          <a:xfrm>
            <a:off x="457200" y="1719262"/>
            <a:ext cx="4038600" cy="4411662"/>
          </a:xfrm>
          <a:prstGeom prst="rect">
            <a:avLst/>
          </a:prstGeom>
          <a:noFill/>
          <a:ln>
            <a:noFill/>
          </a:ln>
        </p:spPr>
        <p:txBody>
          <a:bodyPr anchorCtr="0" anchor="t" bIns="45700" lIns="91425" rIns="91425" wrap="square" tIns="45700">
            <a:noAutofit/>
          </a:bodyPr>
          <a:lstStyle/>
          <a:p>
            <a:pPr indent="-568325" lvl="0" marL="457200" marR="0" rtl="0" algn="just">
              <a:lnSpc>
                <a:spcPct val="90000"/>
              </a:lnSpc>
              <a:spcBef>
                <a:spcPts val="0"/>
              </a:spcBef>
              <a:spcAft>
                <a:spcPts val="0"/>
              </a:spcAft>
              <a:buClr>
                <a:schemeClr val="dk2"/>
              </a:buClr>
              <a:buSzPct val="70000"/>
              <a:buFont typeface="Noto Sans Symbols"/>
              <a:buNone/>
            </a:pPr>
            <a:r>
              <a:rPr b="1" i="0" lang="en-US" sz="2500" u="none">
                <a:solidFill>
                  <a:srgbClr val="000000"/>
                </a:solidFill>
                <a:latin typeface="Arial"/>
                <a:ea typeface="Arial"/>
                <a:cs typeface="Arial"/>
                <a:sym typeface="Arial"/>
              </a:rPr>
              <a:t>来有迎声，问有答声，</a:t>
            </a:r>
          </a:p>
          <a:p>
            <a:pPr indent="-568325" lvl="0" marL="457200" marR="0" rtl="0" algn="just">
              <a:lnSpc>
                <a:spcPct val="90000"/>
              </a:lnSpc>
              <a:spcBef>
                <a:spcPts val="500"/>
              </a:spcBef>
              <a:spcAft>
                <a:spcPts val="0"/>
              </a:spcAft>
              <a:buClr>
                <a:schemeClr val="dk2"/>
              </a:buClr>
              <a:buSzPct val="70000"/>
              <a:buFont typeface="Noto Sans Symbols"/>
              <a:buNone/>
            </a:pPr>
            <a:r>
              <a:rPr b="1" i="0" lang="en-US" sz="2500" u="none">
                <a:solidFill>
                  <a:srgbClr val="000000"/>
                </a:solidFill>
                <a:latin typeface="Arial"/>
                <a:ea typeface="Arial"/>
                <a:cs typeface="Arial"/>
                <a:sym typeface="Arial"/>
              </a:rPr>
              <a:t>去有送声</a:t>
            </a:r>
          </a:p>
          <a:p>
            <a:pPr indent="-568325" lvl="0" marL="457200" marR="0" rtl="0" algn="just">
              <a:lnSpc>
                <a:spcPct val="90000"/>
              </a:lnSpc>
              <a:spcBef>
                <a:spcPts val="500"/>
              </a:spcBef>
              <a:spcAft>
                <a:spcPts val="0"/>
              </a:spcAft>
              <a:buClr>
                <a:schemeClr val="dk2"/>
              </a:buClr>
              <a:buSzPct val="70000"/>
              <a:buFont typeface="Noto Sans Symbols"/>
              <a:buNone/>
            </a:pPr>
            <a:r>
              <a:t/>
            </a:r>
            <a:endParaRPr b="1" i="0" sz="2500" u="none">
              <a:solidFill>
                <a:srgbClr val="000000"/>
              </a:solidFill>
              <a:latin typeface="Arial"/>
              <a:ea typeface="Arial"/>
              <a:cs typeface="Arial"/>
              <a:sym typeface="Arial"/>
            </a:endParaRPr>
          </a:p>
          <a:p>
            <a:pPr indent="-568325" lvl="0" marL="457200" marR="0" rtl="0" algn="just">
              <a:lnSpc>
                <a:spcPct val="90000"/>
              </a:lnSpc>
              <a:spcBef>
                <a:spcPts val="500"/>
              </a:spcBef>
              <a:spcAft>
                <a:spcPts val="0"/>
              </a:spcAft>
              <a:buClr>
                <a:schemeClr val="dk2"/>
              </a:buClr>
              <a:buSzPct val="70000"/>
              <a:buFont typeface="Noto Sans Symbols"/>
              <a:buNone/>
            </a:pPr>
            <a:r>
              <a:rPr b="1" i="0" lang="en-US" sz="2500" u="none">
                <a:solidFill>
                  <a:srgbClr val="000000"/>
                </a:solidFill>
                <a:latin typeface="Arial"/>
                <a:ea typeface="Arial"/>
                <a:cs typeface="Arial"/>
                <a:sym typeface="Arial"/>
              </a:rPr>
              <a:t>文明五句：</a:t>
            </a:r>
          </a:p>
          <a:p>
            <a:pPr indent="-568325" lvl="0" marL="457200" marR="0" rtl="0" algn="just">
              <a:lnSpc>
                <a:spcPct val="90000"/>
              </a:lnSpc>
              <a:spcBef>
                <a:spcPts val="500"/>
              </a:spcBef>
              <a:spcAft>
                <a:spcPts val="0"/>
              </a:spcAft>
              <a:buClr>
                <a:schemeClr val="dk2"/>
              </a:buClr>
              <a:buSzPct val="70000"/>
              <a:buFont typeface="Noto Sans Symbols"/>
              <a:buNone/>
            </a:pPr>
            <a:r>
              <a:rPr b="1" i="0" lang="en-US" sz="2500" u="none">
                <a:solidFill>
                  <a:srgbClr val="000000"/>
                </a:solidFill>
                <a:latin typeface="Arial"/>
                <a:ea typeface="Arial"/>
                <a:cs typeface="Arial"/>
                <a:sym typeface="Arial"/>
              </a:rPr>
              <a:t>     问候语---你好</a:t>
            </a:r>
          </a:p>
          <a:p>
            <a:pPr indent="-568325" lvl="0" marL="457200" marR="0" rtl="0" algn="just">
              <a:lnSpc>
                <a:spcPct val="90000"/>
              </a:lnSpc>
              <a:spcBef>
                <a:spcPts val="500"/>
              </a:spcBef>
              <a:spcAft>
                <a:spcPts val="0"/>
              </a:spcAft>
              <a:buClr>
                <a:schemeClr val="dk2"/>
              </a:buClr>
              <a:buSzPct val="70000"/>
              <a:buFont typeface="Noto Sans Symbols"/>
              <a:buNone/>
            </a:pPr>
            <a:r>
              <a:rPr b="1" i="0" lang="en-US" sz="2500" u="none">
                <a:solidFill>
                  <a:srgbClr val="000000"/>
                </a:solidFill>
                <a:latin typeface="Arial"/>
                <a:ea typeface="Arial"/>
                <a:cs typeface="Arial"/>
                <a:sym typeface="Arial"/>
              </a:rPr>
              <a:t>     请求语---请</a:t>
            </a:r>
          </a:p>
          <a:p>
            <a:pPr indent="-568325" lvl="0" marL="457200" marR="0" rtl="0" algn="just">
              <a:lnSpc>
                <a:spcPct val="90000"/>
              </a:lnSpc>
              <a:spcBef>
                <a:spcPts val="500"/>
              </a:spcBef>
              <a:spcAft>
                <a:spcPts val="0"/>
              </a:spcAft>
              <a:buClr>
                <a:schemeClr val="dk2"/>
              </a:buClr>
              <a:buSzPct val="70000"/>
              <a:buFont typeface="Noto Sans Symbols"/>
              <a:buNone/>
            </a:pPr>
            <a:r>
              <a:rPr b="1" i="0" lang="en-US" sz="2500" u="none">
                <a:solidFill>
                  <a:srgbClr val="000000"/>
                </a:solidFill>
                <a:latin typeface="Arial"/>
                <a:ea typeface="Arial"/>
                <a:cs typeface="Arial"/>
                <a:sym typeface="Arial"/>
              </a:rPr>
              <a:t>     感谢语---谢谢</a:t>
            </a:r>
          </a:p>
          <a:p>
            <a:pPr indent="-568325" lvl="0" marL="457200" marR="0" rtl="0" algn="just">
              <a:lnSpc>
                <a:spcPct val="90000"/>
              </a:lnSpc>
              <a:spcBef>
                <a:spcPts val="500"/>
              </a:spcBef>
              <a:spcAft>
                <a:spcPts val="0"/>
              </a:spcAft>
              <a:buClr>
                <a:schemeClr val="dk2"/>
              </a:buClr>
              <a:buSzPct val="70000"/>
              <a:buFont typeface="Noto Sans Symbols"/>
              <a:buNone/>
            </a:pPr>
            <a:r>
              <a:rPr b="1" i="0" lang="en-US" sz="2500" u="none">
                <a:solidFill>
                  <a:srgbClr val="000000"/>
                </a:solidFill>
                <a:latin typeface="Arial"/>
                <a:ea typeface="Arial"/>
                <a:cs typeface="Arial"/>
                <a:sym typeface="Arial"/>
              </a:rPr>
              <a:t>     抱歉语---对不起</a:t>
            </a:r>
          </a:p>
          <a:p>
            <a:pPr indent="-568325" lvl="0" marL="457200" marR="0" rtl="0" algn="just">
              <a:lnSpc>
                <a:spcPct val="90000"/>
              </a:lnSpc>
              <a:spcBef>
                <a:spcPts val="500"/>
              </a:spcBef>
              <a:spcAft>
                <a:spcPts val="0"/>
              </a:spcAft>
              <a:buClr>
                <a:schemeClr val="dk2"/>
              </a:buClr>
              <a:buSzPct val="70000"/>
              <a:buFont typeface="Noto Sans Symbols"/>
              <a:buNone/>
            </a:pPr>
            <a:r>
              <a:rPr b="1" i="0" lang="en-US" sz="2500" u="none">
                <a:solidFill>
                  <a:srgbClr val="000000"/>
                </a:solidFill>
                <a:latin typeface="Arial"/>
                <a:ea typeface="Arial"/>
                <a:cs typeface="Arial"/>
                <a:sym typeface="Arial"/>
              </a:rPr>
              <a:t>     道别语---再见</a:t>
            </a:r>
          </a:p>
        </p:txBody>
      </p:sp>
      <p:sp>
        <p:nvSpPr>
          <p:cNvPr id="274" name="Shape 274"/>
          <p:cNvSpPr txBox="1"/>
          <p:nvPr>
            <p:ph idx="2" type="body"/>
          </p:nvPr>
        </p:nvSpPr>
        <p:spPr>
          <a:xfrm>
            <a:off x="4648200" y="1719262"/>
            <a:ext cx="4038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來有迎聲，問有答聲，</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去有送聲</a:t>
            </a:r>
          </a:p>
          <a:p>
            <a:pPr indent="-342900" lvl="0" marL="342900" marR="0" rtl="0" algn="l">
              <a:lnSpc>
                <a:spcPct val="100000"/>
              </a:lnSpc>
              <a:spcBef>
                <a:spcPts val="480"/>
              </a:spcBef>
              <a:spcAft>
                <a:spcPts val="0"/>
              </a:spcAft>
              <a:buClr>
                <a:schemeClr val="dk2"/>
              </a:buClr>
              <a:buSzPct val="70000"/>
              <a:buFont typeface="Noto Sans Symbols"/>
              <a:buNone/>
            </a:pPr>
            <a:r>
              <a:t/>
            </a:r>
            <a:endParaRPr b="1" i="0" sz="2400" u="none">
              <a:solidFill>
                <a:schemeClr val="dk1"/>
              </a:solidFill>
              <a:latin typeface="Arial"/>
              <a:ea typeface="Arial"/>
              <a:cs typeface="Arial"/>
              <a:sym typeface="Arial"/>
            </a:endParaRP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文明五句：</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     問候語---你好</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     請求語---請</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     感謝語---謝謝</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     抱歉語---對不起</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     道別語---再見</a:t>
            </a:r>
          </a:p>
          <a:p>
            <a:pPr indent="-342900" lvl="0" marL="342900" marR="0" rtl="0" algn="l">
              <a:spcBef>
                <a:spcPts val="480"/>
              </a:spcBef>
              <a:spcAft>
                <a:spcPts val="0"/>
              </a:spcAft>
              <a:buClr>
                <a:schemeClr val="dk2"/>
              </a:buClr>
              <a:buSzPct val="70000"/>
              <a:buFont typeface="Noto Sans Symbols"/>
              <a:buNone/>
            </a:pPr>
            <a:r>
              <a:t/>
            </a:r>
            <a:endParaRPr b="1" i="0" sz="2400" u="none">
              <a:solidFill>
                <a:schemeClr val="dk1"/>
              </a:solidFill>
              <a:latin typeface="Arial"/>
              <a:ea typeface="Arial"/>
              <a:cs typeface="Arial"/>
              <a:sym typeface="Aria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78" name="Shape 278"/>
        <p:cNvGrpSpPr/>
        <p:nvPr/>
      </p:nvGrpSpPr>
      <p:grpSpPr>
        <a:xfrm>
          <a:off x="0" y="0"/>
          <a:ext cx="0" cy="0"/>
          <a:chOff x="0" y="0"/>
          <a:chExt cx="0" cy="0"/>
        </a:xfrm>
      </p:grpSpPr>
      <p:sp>
        <p:nvSpPr>
          <p:cNvPr id="279" name="Shape 279"/>
          <p:cNvSpPr txBox="1"/>
          <p:nvPr>
            <p:ph type="title"/>
          </p:nvPr>
        </p:nvSpPr>
        <p:spPr>
          <a:xfrm>
            <a:off x="457200" y="122237"/>
            <a:ext cx="7543800" cy="858837"/>
          </a:xfrm>
          <a:prstGeom prst="rect">
            <a:avLst/>
          </a:prstGeom>
          <a:noFill/>
          <a:ln>
            <a:noFill/>
          </a:ln>
        </p:spPr>
        <p:txBody>
          <a:bodyPr anchorCtr="0" anchor="b" bIns="45700" lIns="91425" rIns="91425" wrap="square" tIns="45700">
            <a:noAutofit/>
          </a:bodyPr>
          <a:lstStyle/>
          <a:p>
            <a:pPr indent="-247650" lvl="0" marL="0" marR="0" rtl="0" algn="l">
              <a:lnSpc>
                <a:spcPct val="100000"/>
              </a:lnSpc>
              <a:spcBef>
                <a:spcPts val="0"/>
              </a:spcBef>
              <a:spcAft>
                <a:spcPts val="0"/>
              </a:spcAft>
              <a:buClr>
                <a:srgbClr val="FF3300"/>
              </a:buClr>
              <a:buSzPct val="100000"/>
              <a:buFont typeface="Arial"/>
              <a:buNone/>
            </a:pPr>
            <a:r>
              <a:rPr b="1" i="0" lang="en-US" sz="3900" u="none" cap="none" strike="noStrike">
                <a:solidFill>
                  <a:srgbClr val="FF3300"/>
                </a:solidFill>
                <a:latin typeface="Arial"/>
                <a:ea typeface="Arial"/>
                <a:cs typeface="Arial"/>
                <a:sym typeface="Arial"/>
              </a:rPr>
              <a:t>介绍礼仪</a:t>
            </a:r>
          </a:p>
        </p:txBody>
      </p:sp>
      <p:sp>
        <p:nvSpPr>
          <p:cNvPr id="280" name="Shape 280"/>
          <p:cNvSpPr txBox="1"/>
          <p:nvPr>
            <p:ph idx="1" type="body"/>
          </p:nvPr>
        </p:nvSpPr>
        <p:spPr>
          <a:xfrm>
            <a:off x="190500" y="981075"/>
            <a:ext cx="4038600" cy="4411662"/>
          </a:xfrm>
          <a:prstGeom prst="rect">
            <a:avLst/>
          </a:prstGeom>
          <a:noFill/>
          <a:ln>
            <a:noFill/>
          </a:ln>
        </p:spPr>
        <p:txBody>
          <a:bodyPr anchorCtr="0" anchor="t" bIns="45700" lIns="91425" rIns="91425" wrap="square" tIns="45700">
            <a:noAutofit/>
          </a:bodyPr>
          <a:lstStyle/>
          <a:p>
            <a:pPr indent="-454025" lvl="0" marL="342900" marR="0" rtl="0" algn="l">
              <a:lnSpc>
                <a:spcPct val="90000"/>
              </a:lnSpc>
              <a:spcBef>
                <a:spcPts val="0"/>
              </a:spcBef>
              <a:spcAft>
                <a:spcPts val="0"/>
              </a:spcAft>
              <a:buClr>
                <a:schemeClr val="dk2"/>
              </a:buClr>
              <a:buSzPct val="70000"/>
              <a:buFont typeface="Noto Sans Symbols"/>
              <a:buNone/>
            </a:pPr>
            <a:r>
              <a:rPr b="1" i="0" lang="en-US" sz="2500" u="none">
                <a:solidFill>
                  <a:srgbClr val="000000"/>
                </a:solidFill>
                <a:latin typeface="Arial"/>
                <a:ea typeface="Arial"/>
                <a:cs typeface="Arial"/>
                <a:sym typeface="Arial"/>
              </a:rPr>
              <a:t>相互介绍。尊者居后原则</a:t>
            </a:r>
          </a:p>
          <a:p>
            <a:pPr indent="-342900" lvl="0" marL="342900" marR="0" rtl="0" algn="l">
              <a:lnSpc>
                <a:spcPct val="90000"/>
              </a:lnSpc>
              <a:spcBef>
                <a:spcPts val="500"/>
              </a:spcBef>
              <a:spcAft>
                <a:spcPts val="0"/>
              </a:spcAft>
              <a:buClr>
                <a:schemeClr val="dk2"/>
              </a:buClr>
              <a:buSzPct val="70000"/>
              <a:buFont typeface="Noto Sans Symbols"/>
              <a:buChar char="❖"/>
            </a:pPr>
            <a:r>
              <a:rPr b="1" i="0" lang="en-US" sz="2500" u="none">
                <a:solidFill>
                  <a:srgbClr val="0000FF"/>
                </a:solidFill>
                <a:latin typeface="Arial"/>
                <a:ea typeface="Arial"/>
                <a:cs typeface="Arial"/>
                <a:sym typeface="Arial"/>
              </a:rPr>
              <a:t>把地位低者介绍给地位高者</a:t>
            </a:r>
          </a:p>
          <a:p>
            <a:pPr indent="-342900" lvl="0" marL="342900" marR="0" rtl="0" algn="l">
              <a:lnSpc>
                <a:spcPct val="90000"/>
              </a:lnSpc>
              <a:spcBef>
                <a:spcPts val="500"/>
              </a:spcBef>
              <a:spcAft>
                <a:spcPts val="0"/>
              </a:spcAft>
              <a:buClr>
                <a:schemeClr val="dk2"/>
              </a:buClr>
              <a:buSzPct val="70000"/>
              <a:buFont typeface="Noto Sans Symbols"/>
              <a:buChar char="❖"/>
            </a:pPr>
            <a:r>
              <a:rPr b="1" i="0" lang="en-US" sz="2500" u="none">
                <a:solidFill>
                  <a:srgbClr val="0000FF"/>
                </a:solidFill>
                <a:latin typeface="Arial"/>
                <a:ea typeface="Arial"/>
                <a:cs typeface="Arial"/>
                <a:sym typeface="Arial"/>
              </a:rPr>
              <a:t>把年轻者介绍给长者</a:t>
            </a:r>
          </a:p>
          <a:p>
            <a:pPr indent="-342900" lvl="0" marL="342900" marR="0" rtl="0" algn="l">
              <a:lnSpc>
                <a:spcPct val="90000"/>
              </a:lnSpc>
              <a:spcBef>
                <a:spcPts val="500"/>
              </a:spcBef>
              <a:spcAft>
                <a:spcPts val="0"/>
              </a:spcAft>
              <a:buClr>
                <a:schemeClr val="dk2"/>
              </a:buClr>
              <a:buSzPct val="70000"/>
              <a:buFont typeface="Noto Sans Symbols"/>
              <a:buChar char="❖"/>
            </a:pPr>
            <a:r>
              <a:rPr b="1" i="0" lang="en-US" sz="2500" u="none">
                <a:solidFill>
                  <a:srgbClr val="0000FF"/>
                </a:solidFill>
                <a:latin typeface="Arial"/>
                <a:ea typeface="Arial"/>
                <a:cs typeface="Arial"/>
                <a:sym typeface="Arial"/>
              </a:rPr>
              <a:t>把客人介绍给主人</a:t>
            </a:r>
          </a:p>
          <a:p>
            <a:pPr indent="-342900" lvl="0" marL="342900" marR="0" rtl="0" algn="l">
              <a:lnSpc>
                <a:spcPct val="90000"/>
              </a:lnSpc>
              <a:spcBef>
                <a:spcPts val="500"/>
              </a:spcBef>
              <a:spcAft>
                <a:spcPts val="0"/>
              </a:spcAft>
              <a:buClr>
                <a:schemeClr val="dk2"/>
              </a:buClr>
              <a:buSzPct val="70000"/>
              <a:buFont typeface="Noto Sans Symbols"/>
              <a:buChar char="❖"/>
            </a:pPr>
            <a:r>
              <a:rPr b="1" i="0" lang="en-US" sz="2500" u="none">
                <a:solidFill>
                  <a:srgbClr val="0000FF"/>
                </a:solidFill>
                <a:latin typeface="Arial"/>
                <a:ea typeface="Arial"/>
                <a:cs typeface="Arial"/>
                <a:sym typeface="Arial"/>
              </a:rPr>
              <a:t>把男士介绍给女士</a:t>
            </a:r>
          </a:p>
          <a:p>
            <a:pPr indent="-342900" lvl="0" marL="342900" marR="0" rtl="0" algn="l">
              <a:lnSpc>
                <a:spcPct val="90000"/>
              </a:lnSpc>
              <a:spcBef>
                <a:spcPts val="500"/>
              </a:spcBef>
              <a:spcAft>
                <a:spcPts val="0"/>
              </a:spcAft>
              <a:buClr>
                <a:schemeClr val="dk2"/>
              </a:buClr>
              <a:buSzPct val="70000"/>
              <a:buFont typeface="Noto Sans Symbols"/>
              <a:buChar char="❖"/>
            </a:pPr>
            <a:r>
              <a:rPr b="1" i="0" lang="en-US" sz="2500" u="none">
                <a:solidFill>
                  <a:srgbClr val="0000FF"/>
                </a:solidFill>
                <a:latin typeface="Arial"/>
                <a:ea typeface="Arial"/>
                <a:cs typeface="Arial"/>
                <a:sym typeface="Arial"/>
              </a:rPr>
              <a:t>把迟到者介绍给早到者</a:t>
            </a:r>
          </a:p>
          <a:p>
            <a:pPr indent="-454025" lvl="0" marL="342900" marR="0" rtl="0" algn="l">
              <a:lnSpc>
                <a:spcPct val="90000"/>
              </a:lnSpc>
              <a:spcBef>
                <a:spcPts val="500"/>
              </a:spcBef>
              <a:spcAft>
                <a:spcPts val="0"/>
              </a:spcAft>
              <a:buClr>
                <a:schemeClr val="dk2"/>
              </a:buClr>
              <a:buSzPct val="70000"/>
              <a:buFont typeface="Noto Sans Symbols"/>
              <a:buNone/>
            </a:pPr>
            <a:r>
              <a:rPr b="1" i="0" lang="en-US" sz="2500" u="none">
                <a:solidFill>
                  <a:schemeClr val="dk1"/>
                </a:solidFill>
                <a:latin typeface="Arial"/>
                <a:ea typeface="Arial"/>
                <a:cs typeface="Arial"/>
                <a:sym typeface="Arial"/>
              </a:rPr>
              <a:t>介绍时动作：</a:t>
            </a:r>
          </a:p>
          <a:p>
            <a:pPr indent="-454025" lvl="0" marL="342900" marR="0" rtl="0" algn="l">
              <a:lnSpc>
                <a:spcPct val="90000"/>
              </a:lnSpc>
              <a:spcBef>
                <a:spcPts val="500"/>
              </a:spcBef>
              <a:spcAft>
                <a:spcPts val="0"/>
              </a:spcAft>
              <a:buClr>
                <a:schemeClr val="dk2"/>
              </a:buClr>
              <a:buSzPct val="70000"/>
              <a:buFont typeface="Noto Sans Symbols"/>
              <a:buNone/>
            </a:pPr>
            <a:r>
              <a:rPr b="1" i="0" lang="en-US" sz="2500" u="none">
                <a:solidFill>
                  <a:srgbClr val="0000FF"/>
                </a:solidFill>
                <a:latin typeface="Arial"/>
                <a:ea typeface="Arial"/>
                <a:cs typeface="Arial"/>
                <a:sym typeface="Arial"/>
              </a:rPr>
              <a:t>    手心向上，介绍时一般应站立，特殊情况下年长者和女士可除外，在宴会或会谈桌上可以不起立，微笑点头示意即可。</a:t>
            </a:r>
          </a:p>
        </p:txBody>
      </p:sp>
      <p:sp>
        <p:nvSpPr>
          <p:cNvPr id="281" name="Shape 281"/>
          <p:cNvSpPr txBox="1"/>
          <p:nvPr>
            <p:ph idx="2" type="body"/>
          </p:nvPr>
        </p:nvSpPr>
        <p:spPr>
          <a:xfrm>
            <a:off x="4648200" y="981075"/>
            <a:ext cx="4038600" cy="5149850"/>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相互介紹。尊者居後原則</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rgbClr val="0070C0"/>
                </a:solidFill>
                <a:latin typeface="Arial"/>
                <a:ea typeface="Arial"/>
                <a:cs typeface="Arial"/>
                <a:sym typeface="Arial"/>
              </a:rPr>
              <a:t>把地位低者介紹給地位高者</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rgbClr val="0070C0"/>
                </a:solidFill>
                <a:latin typeface="Arial"/>
                <a:ea typeface="Arial"/>
                <a:cs typeface="Arial"/>
                <a:sym typeface="Arial"/>
              </a:rPr>
              <a:t>把年輕者介紹給長者</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rgbClr val="0070C0"/>
                </a:solidFill>
                <a:latin typeface="Arial"/>
                <a:ea typeface="Arial"/>
                <a:cs typeface="Arial"/>
                <a:sym typeface="Arial"/>
              </a:rPr>
              <a:t>把客人介紹給主人</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rgbClr val="0070C0"/>
                </a:solidFill>
                <a:latin typeface="Arial"/>
                <a:ea typeface="Arial"/>
                <a:cs typeface="Arial"/>
                <a:sym typeface="Arial"/>
              </a:rPr>
              <a:t>把男士介紹給女士</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rgbClr val="0070C0"/>
                </a:solidFill>
                <a:latin typeface="Arial"/>
                <a:ea typeface="Arial"/>
                <a:cs typeface="Arial"/>
                <a:sym typeface="Arial"/>
              </a:rPr>
              <a:t>把遲到者介紹給早到者</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介紹時動作：</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rgbClr val="0070C0"/>
                </a:solidFill>
                <a:latin typeface="Arial"/>
                <a:ea typeface="Arial"/>
                <a:cs typeface="Arial"/>
                <a:sym typeface="Arial"/>
              </a:rPr>
              <a:t>    手心向上，介紹時一般應站立，特殊情況下年長者和女士可除外，在宴會或會談桌上可以不起立，微笑點頭示意即可。</a:t>
            </a:r>
          </a:p>
          <a:p>
            <a:pPr indent="-342900" lvl="0" marL="342900" marR="0" rtl="0" algn="l">
              <a:spcBef>
                <a:spcPts val="480"/>
              </a:spcBef>
              <a:spcAft>
                <a:spcPts val="0"/>
              </a:spcAft>
              <a:buClr>
                <a:schemeClr val="dk2"/>
              </a:buClr>
              <a:buSzPct val="70000"/>
              <a:buFont typeface="Noto Sans Symbols"/>
              <a:buNone/>
            </a:pPr>
            <a:r>
              <a:t/>
            </a:r>
            <a:endParaRPr b="1" i="0" sz="2400" u="none">
              <a:solidFill>
                <a:srgbClr val="0070C0"/>
              </a:solidFill>
              <a:latin typeface="Arial"/>
              <a:ea typeface="Arial"/>
              <a:cs typeface="Arial"/>
              <a:sym typeface="Aria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85" name="Shape 285"/>
        <p:cNvGrpSpPr/>
        <p:nvPr/>
      </p:nvGrpSpPr>
      <p:grpSpPr>
        <a:xfrm>
          <a:off x="0" y="0"/>
          <a:ext cx="0" cy="0"/>
          <a:chOff x="0" y="0"/>
          <a:chExt cx="0" cy="0"/>
        </a:xfrm>
      </p:grpSpPr>
      <p:pic>
        <p:nvPicPr>
          <p:cNvPr descr="BS01580_" id="286" name="Shape 286"/>
          <p:cNvPicPr preferRelativeResize="0"/>
          <p:nvPr/>
        </p:nvPicPr>
        <p:blipFill rotWithShape="1">
          <a:blip r:embed="rId3">
            <a:alphaModFix/>
          </a:blip>
          <a:srcRect b="0" l="0" r="0" t="0"/>
          <a:stretch/>
        </p:blipFill>
        <p:spPr>
          <a:xfrm>
            <a:off x="0" y="4905375"/>
            <a:ext cx="2139146" cy="1968974"/>
          </a:xfrm>
          <a:prstGeom prst="rect">
            <a:avLst/>
          </a:prstGeom>
          <a:noFill/>
          <a:ln>
            <a:noFill/>
          </a:ln>
        </p:spPr>
      </p:pic>
      <p:sp>
        <p:nvSpPr>
          <p:cNvPr id="287" name="Shape 287"/>
          <p:cNvSpPr txBox="1"/>
          <p:nvPr>
            <p:ph type="title"/>
          </p:nvPr>
        </p:nvSpPr>
        <p:spPr>
          <a:xfrm>
            <a:off x="457200" y="122237"/>
            <a:ext cx="7543800" cy="1295400"/>
          </a:xfrm>
          <a:prstGeom prst="rect">
            <a:avLst/>
          </a:prstGeom>
          <a:noFill/>
          <a:ln>
            <a:noFill/>
          </a:ln>
        </p:spPr>
        <p:txBody>
          <a:bodyPr anchorCtr="0" anchor="b" bIns="45700" lIns="91425" rIns="91425" wrap="square" tIns="45700">
            <a:noAutofit/>
          </a:bodyPr>
          <a:lstStyle/>
          <a:p>
            <a:pPr indent="-222250" lvl="0" marL="0" marR="0" rtl="0" algn="l">
              <a:lnSpc>
                <a:spcPct val="70000"/>
              </a:lnSpc>
              <a:spcBef>
                <a:spcPts val="0"/>
              </a:spcBef>
              <a:spcAft>
                <a:spcPts val="0"/>
              </a:spcAft>
              <a:buClr>
                <a:srgbClr val="993366"/>
              </a:buClr>
              <a:buSzPct val="100000"/>
              <a:buFont typeface="Arial"/>
              <a:buNone/>
            </a:pPr>
            <a:r>
              <a:rPr b="0" i="0" lang="en-US" sz="3500" u="none" cap="none" strike="noStrike">
                <a:solidFill>
                  <a:srgbClr val="993366"/>
                </a:solidFill>
                <a:latin typeface="Arial"/>
                <a:ea typeface="Arial"/>
                <a:cs typeface="Arial"/>
                <a:sym typeface="Arial"/>
              </a:rPr>
              <a:t>名片的使用</a:t>
            </a:r>
          </a:p>
        </p:txBody>
      </p:sp>
      <p:sp>
        <p:nvSpPr>
          <p:cNvPr id="288" name="Shape 288"/>
          <p:cNvSpPr txBox="1"/>
          <p:nvPr>
            <p:ph idx="1" type="body"/>
          </p:nvPr>
        </p:nvSpPr>
        <p:spPr>
          <a:xfrm>
            <a:off x="457200" y="1719262"/>
            <a:ext cx="4038600" cy="4411662"/>
          </a:xfrm>
          <a:prstGeom prst="rect">
            <a:avLst/>
          </a:prstGeom>
          <a:noFill/>
          <a:ln>
            <a:noFill/>
          </a:ln>
        </p:spPr>
        <p:txBody>
          <a:bodyPr anchorCtr="0" anchor="t" bIns="45700" lIns="91425" rIns="91425" wrap="square" tIns="45700">
            <a:noAutofit/>
          </a:bodyPr>
          <a:lstStyle/>
          <a:p>
            <a:pPr indent="-458469" lvl="0" marL="342900" marR="0" rtl="0" algn="l">
              <a:lnSpc>
                <a:spcPct val="100000"/>
              </a:lnSpc>
              <a:spcBef>
                <a:spcPts val="0"/>
              </a:spcBef>
              <a:spcAft>
                <a:spcPts val="0"/>
              </a:spcAft>
              <a:buClr>
                <a:schemeClr val="dk2"/>
              </a:buClr>
              <a:buSzPct val="70000"/>
              <a:buFont typeface="Noto Sans Symbols"/>
              <a:buNone/>
            </a:pPr>
            <a:r>
              <a:rPr b="1" i="0" lang="en-US" sz="2600" u="none">
                <a:solidFill>
                  <a:srgbClr val="993366"/>
                </a:solidFill>
                <a:latin typeface="Arial"/>
                <a:ea typeface="Arial"/>
                <a:cs typeface="Arial"/>
                <a:sym typeface="Arial"/>
              </a:rPr>
              <a:t>＊</a:t>
            </a:r>
            <a:r>
              <a:rPr b="0" i="0" lang="en-US" sz="2600" u="none">
                <a:solidFill>
                  <a:schemeClr val="dk1"/>
                </a:solidFill>
                <a:latin typeface="Arial"/>
                <a:ea typeface="Arial"/>
                <a:cs typeface="Arial"/>
                <a:sym typeface="Arial"/>
              </a:rPr>
              <a:t>保持名片的清洁、平整。</a:t>
            </a:r>
          </a:p>
          <a:p>
            <a:pPr indent="-458469" lvl="0" marL="342900" marR="0" rtl="0" algn="l">
              <a:lnSpc>
                <a:spcPct val="100000"/>
              </a:lnSpc>
              <a:spcBef>
                <a:spcPts val="520"/>
              </a:spcBef>
              <a:spcAft>
                <a:spcPts val="0"/>
              </a:spcAft>
              <a:buClr>
                <a:schemeClr val="dk2"/>
              </a:buClr>
              <a:buSzPct val="70000"/>
              <a:buFont typeface="Noto Sans Symbols"/>
              <a:buNone/>
            </a:pPr>
            <a:r>
              <a:rPr b="0" i="0" lang="en-US" sz="2600" u="none">
                <a:solidFill>
                  <a:srgbClr val="993366"/>
                </a:solidFill>
                <a:latin typeface="Arial"/>
                <a:ea typeface="Arial"/>
                <a:cs typeface="Arial"/>
                <a:sym typeface="Arial"/>
              </a:rPr>
              <a:t>＊</a:t>
            </a:r>
            <a:r>
              <a:rPr b="0" i="0" lang="en-US" sz="2600" u="none">
                <a:solidFill>
                  <a:schemeClr val="dk1"/>
                </a:solidFill>
                <a:latin typeface="Arial"/>
                <a:ea typeface="Arial"/>
                <a:cs typeface="Arial"/>
                <a:sym typeface="Arial"/>
              </a:rPr>
              <a:t>下级或访问方先递名片，同时应说些请多关照之类的寒喧语。</a:t>
            </a:r>
          </a:p>
          <a:p>
            <a:pPr indent="-458469" lvl="0" marL="342900" marR="0" rtl="0" algn="l">
              <a:lnSpc>
                <a:spcPct val="100000"/>
              </a:lnSpc>
              <a:spcBef>
                <a:spcPts val="520"/>
              </a:spcBef>
              <a:spcAft>
                <a:spcPts val="0"/>
              </a:spcAft>
              <a:buClr>
                <a:schemeClr val="dk2"/>
              </a:buClr>
              <a:buSzPct val="70000"/>
              <a:buFont typeface="Noto Sans Symbols"/>
              <a:buNone/>
            </a:pPr>
            <a:r>
              <a:rPr b="1" i="0" lang="en-US" sz="2600" u="none">
                <a:solidFill>
                  <a:srgbClr val="993366"/>
                </a:solidFill>
                <a:latin typeface="Arial"/>
                <a:ea typeface="Arial"/>
                <a:cs typeface="Arial"/>
                <a:sym typeface="Arial"/>
              </a:rPr>
              <a:t>＊</a:t>
            </a:r>
            <a:r>
              <a:rPr b="0" i="0" lang="en-US" sz="2600" u="none">
                <a:solidFill>
                  <a:schemeClr val="dk1"/>
                </a:solidFill>
                <a:latin typeface="Arial"/>
                <a:ea typeface="Arial"/>
                <a:cs typeface="Arial"/>
                <a:sym typeface="Arial"/>
              </a:rPr>
              <a:t>起身双手接收名片。</a:t>
            </a:r>
          </a:p>
          <a:p>
            <a:pPr indent="-458469" lvl="0" marL="342900" marR="0" rtl="0" algn="l">
              <a:lnSpc>
                <a:spcPct val="100000"/>
              </a:lnSpc>
              <a:spcBef>
                <a:spcPts val="520"/>
              </a:spcBef>
              <a:spcAft>
                <a:spcPts val="0"/>
              </a:spcAft>
              <a:buClr>
                <a:schemeClr val="dk2"/>
              </a:buClr>
              <a:buSzPct val="70000"/>
              <a:buFont typeface="Noto Sans Symbols"/>
              <a:buNone/>
            </a:pPr>
            <a:r>
              <a:rPr b="1" i="0" lang="en-US" sz="2600" u="none">
                <a:solidFill>
                  <a:srgbClr val="993366"/>
                </a:solidFill>
                <a:latin typeface="Arial"/>
                <a:ea typeface="Arial"/>
                <a:cs typeface="Arial"/>
                <a:sym typeface="Arial"/>
              </a:rPr>
              <a:t>＊</a:t>
            </a:r>
            <a:r>
              <a:rPr b="0" i="0" lang="en-US" sz="2600" u="none">
                <a:solidFill>
                  <a:schemeClr val="dk1"/>
                </a:solidFill>
                <a:latin typeface="Arial"/>
                <a:ea typeface="Arial"/>
                <a:cs typeface="Arial"/>
                <a:sym typeface="Arial"/>
              </a:rPr>
              <a:t>接收的名片不要在上面作标记，不可来回摆弄。</a:t>
            </a:r>
          </a:p>
          <a:p>
            <a:pPr indent="-458469" lvl="0" marL="342900" marR="0" rtl="0" algn="l">
              <a:lnSpc>
                <a:spcPct val="100000"/>
              </a:lnSpc>
              <a:spcBef>
                <a:spcPts val="0"/>
              </a:spcBef>
              <a:spcAft>
                <a:spcPts val="0"/>
              </a:spcAft>
              <a:buClr>
                <a:schemeClr val="dk2"/>
              </a:buClr>
              <a:buSzPct val="70000"/>
              <a:buFont typeface="Noto Sans Symbols"/>
              <a:buNone/>
            </a:pPr>
            <a:r>
              <a:rPr b="0" i="0" lang="en-US" sz="2600" u="none">
                <a:solidFill>
                  <a:srgbClr val="993366"/>
                </a:solidFill>
                <a:latin typeface="Arial"/>
                <a:ea typeface="Arial"/>
                <a:cs typeface="Arial"/>
                <a:sym typeface="Arial"/>
              </a:rPr>
              <a:t>＊</a:t>
            </a:r>
            <a:r>
              <a:rPr b="0" i="0" lang="en-US" sz="2600" u="none">
                <a:solidFill>
                  <a:schemeClr val="dk1"/>
                </a:solidFill>
                <a:latin typeface="Arial"/>
                <a:ea typeface="Arial"/>
                <a:cs typeface="Arial"/>
                <a:sym typeface="Arial"/>
              </a:rPr>
              <a:t>妥善保管。</a:t>
            </a:r>
          </a:p>
        </p:txBody>
      </p:sp>
      <p:sp>
        <p:nvSpPr>
          <p:cNvPr id="289" name="Shape 289"/>
          <p:cNvSpPr txBox="1"/>
          <p:nvPr>
            <p:ph idx="2" type="body"/>
          </p:nvPr>
        </p:nvSpPr>
        <p:spPr>
          <a:xfrm>
            <a:off x="4648200" y="1719262"/>
            <a:ext cx="4038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＊保持名片的清潔、平整。</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＊下級或訪問方先遞名片，同時應說些請多關照之類的寒喧語。</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＊起身雙手接收名片。</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＊接收的名片不要在上面作標記，不可來回擺弄。</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＊妥善保管。</a:t>
            </a:r>
          </a:p>
          <a:p>
            <a:pPr indent="-342900" lvl="0" marL="342900" marR="0" rtl="0" algn="l">
              <a:spcBef>
                <a:spcPts val="480"/>
              </a:spcBef>
              <a:spcAft>
                <a:spcPts val="0"/>
              </a:spcAft>
              <a:buClr>
                <a:schemeClr val="dk2"/>
              </a:buClr>
              <a:buSzPct val="70000"/>
              <a:buFont typeface="Noto Sans Symbols"/>
              <a:buNone/>
            </a:pPr>
            <a:r>
              <a:t/>
            </a:r>
            <a:endParaRPr b="1" i="0" sz="2400" u="none">
              <a:solidFill>
                <a:schemeClr val="dk1"/>
              </a:solidFill>
              <a:latin typeface="Arial"/>
              <a:ea typeface="Arial"/>
              <a:cs typeface="Arial"/>
              <a:sym typeface="Arial"/>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86"/>
                                        </p:tgtEl>
                                        <p:attrNameLst>
                                          <p:attrName>style.visibility</p:attrName>
                                        </p:attrNameLst>
                                      </p:cBhvr>
                                      <p:to>
                                        <p:strVal val="visible"/>
                                      </p:to>
                                    </p:set>
                                    <p:anim calcmode="lin" valueType="num">
                                      <p:cBhvr additive="base">
                                        <p:cTn dur="500"/>
                                        <p:tgtEl>
                                          <p:spTgt spid="28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87">
                                            <p:txEl>
                                              <p:pRg end="0" st="0"/>
                                            </p:txEl>
                                          </p:spTgt>
                                        </p:tgtEl>
                                        <p:attrNameLst>
                                          <p:attrName>style.visibility</p:attrName>
                                        </p:attrNameLst>
                                      </p:cBhvr>
                                      <p:to>
                                        <p:strVal val="visible"/>
                                      </p:to>
                                    </p:set>
                                    <p:anim calcmode="lin" valueType="num">
                                      <p:cBhvr additive="base">
                                        <p:cTn dur="500"/>
                                        <p:tgtEl>
                                          <p:spTgt spid="287">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8">
                                            <p:txEl>
                                              <p:pRg end="0" st="0"/>
                                            </p:txEl>
                                          </p:spTgt>
                                        </p:tgtEl>
                                        <p:attrNameLst>
                                          <p:attrName>style.visibility</p:attrName>
                                        </p:attrNameLst>
                                      </p:cBhvr>
                                      <p:to>
                                        <p:strVal val="visible"/>
                                      </p:to>
                                    </p:set>
                                    <p:animEffect filter="fade" transition="in">
                                      <p:cBhvr>
                                        <p:cTn dur="500"/>
                                        <p:tgtEl>
                                          <p:spTgt spid="28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8">
                                            <p:txEl>
                                              <p:pRg end="1" st="1"/>
                                            </p:txEl>
                                          </p:spTgt>
                                        </p:tgtEl>
                                        <p:attrNameLst>
                                          <p:attrName>style.visibility</p:attrName>
                                        </p:attrNameLst>
                                      </p:cBhvr>
                                      <p:to>
                                        <p:strVal val="visible"/>
                                      </p:to>
                                    </p:set>
                                    <p:animEffect filter="fade" transition="in">
                                      <p:cBhvr>
                                        <p:cTn dur="500"/>
                                        <p:tgtEl>
                                          <p:spTgt spid="28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8">
                                            <p:txEl>
                                              <p:pRg end="2" st="2"/>
                                            </p:txEl>
                                          </p:spTgt>
                                        </p:tgtEl>
                                        <p:attrNameLst>
                                          <p:attrName>style.visibility</p:attrName>
                                        </p:attrNameLst>
                                      </p:cBhvr>
                                      <p:to>
                                        <p:strVal val="visible"/>
                                      </p:to>
                                    </p:set>
                                    <p:animEffect filter="fade" transition="in">
                                      <p:cBhvr>
                                        <p:cTn dur="500"/>
                                        <p:tgtEl>
                                          <p:spTgt spid="28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8">
                                            <p:txEl>
                                              <p:pRg end="3" st="3"/>
                                            </p:txEl>
                                          </p:spTgt>
                                        </p:tgtEl>
                                        <p:attrNameLst>
                                          <p:attrName>style.visibility</p:attrName>
                                        </p:attrNameLst>
                                      </p:cBhvr>
                                      <p:to>
                                        <p:strVal val="visible"/>
                                      </p:to>
                                    </p:set>
                                    <p:animEffect filter="fade" transition="in">
                                      <p:cBhvr>
                                        <p:cTn dur="500"/>
                                        <p:tgtEl>
                                          <p:spTgt spid="28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8">
                                            <p:txEl>
                                              <p:pRg end="4" st="4"/>
                                            </p:txEl>
                                          </p:spTgt>
                                        </p:tgtEl>
                                        <p:attrNameLst>
                                          <p:attrName>style.visibility</p:attrName>
                                        </p:attrNameLst>
                                      </p:cBhvr>
                                      <p:to>
                                        <p:strVal val="visible"/>
                                      </p:to>
                                    </p:set>
                                    <p:animEffect filter="fade" transition="in">
                                      <p:cBhvr>
                                        <p:cTn dur="500"/>
                                        <p:tgtEl>
                                          <p:spTgt spid="288">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93" name="Shape 293"/>
        <p:cNvGrpSpPr/>
        <p:nvPr/>
      </p:nvGrpSpPr>
      <p:grpSpPr>
        <a:xfrm>
          <a:off x="0" y="0"/>
          <a:ext cx="0" cy="0"/>
          <a:chOff x="0" y="0"/>
          <a:chExt cx="0" cy="0"/>
        </a:xfrm>
      </p:grpSpPr>
      <p:sp>
        <p:nvSpPr>
          <p:cNvPr id="294" name="Shape 294"/>
          <p:cNvSpPr txBox="1"/>
          <p:nvPr>
            <p:ph type="title"/>
          </p:nvPr>
        </p:nvSpPr>
        <p:spPr>
          <a:xfrm>
            <a:off x="457200" y="122237"/>
            <a:ext cx="7543800" cy="1295400"/>
          </a:xfrm>
          <a:prstGeom prst="rect">
            <a:avLst/>
          </a:prstGeom>
          <a:noFill/>
          <a:ln>
            <a:noFill/>
          </a:ln>
        </p:spPr>
        <p:txBody>
          <a:bodyPr anchorCtr="0" anchor="b" bIns="45700" lIns="91425" rIns="91425" wrap="square" tIns="45700">
            <a:noAutofit/>
          </a:bodyPr>
          <a:lstStyle/>
          <a:p>
            <a:pPr indent="-330200" lvl="0" marL="0" marR="0" rtl="0" algn="l">
              <a:lnSpc>
                <a:spcPct val="100000"/>
              </a:lnSpc>
              <a:spcBef>
                <a:spcPts val="0"/>
              </a:spcBef>
              <a:spcAft>
                <a:spcPts val="0"/>
              </a:spcAft>
              <a:buClr>
                <a:srgbClr val="993366"/>
              </a:buClr>
              <a:buSzPct val="100000"/>
              <a:buFont typeface="Arial"/>
              <a:buNone/>
            </a:pPr>
            <a:r>
              <a:rPr b="0" i="0" lang="en-US" sz="5200" u="sng" cap="none" strike="noStrike">
                <a:solidFill>
                  <a:srgbClr val="993366"/>
                </a:solidFill>
                <a:latin typeface="Arial"/>
                <a:ea typeface="Arial"/>
                <a:cs typeface="Arial"/>
                <a:sym typeface="Arial"/>
              </a:rPr>
              <a:t>与 同 事 相 处</a:t>
            </a:r>
          </a:p>
        </p:txBody>
      </p:sp>
      <p:sp>
        <p:nvSpPr>
          <p:cNvPr id="295" name="Shape 295"/>
          <p:cNvSpPr txBox="1"/>
          <p:nvPr>
            <p:ph idx="1" type="body"/>
          </p:nvPr>
        </p:nvSpPr>
        <p:spPr>
          <a:xfrm>
            <a:off x="457200" y="1719262"/>
            <a:ext cx="4038600" cy="4411662"/>
          </a:xfrm>
          <a:prstGeom prst="rect">
            <a:avLst/>
          </a:prstGeom>
          <a:noFill/>
          <a:ln>
            <a:noFill/>
          </a:ln>
        </p:spPr>
        <p:txBody>
          <a:bodyPr anchorCtr="0" anchor="t" bIns="45700" lIns="91425" rIns="91425" wrap="square" tIns="45700">
            <a:noAutofit/>
          </a:bodyPr>
          <a:lstStyle/>
          <a:p>
            <a:pPr indent="-476250" lvl="0" marL="342900" marR="0" rtl="0" algn="l">
              <a:lnSpc>
                <a:spcPct val="90000"/>
              </a:lnSpc>
              <a:spcBef>
                <a:spcPts val="0"/>
              </a:spcBef>
              <a:spcAft>
                <a:spcPts val="0"/>
              </a:spcAft>
              <a:buClr>
                <a:schemeClr val="dk2"/>
              </a:buClr>
              <a:buSzPct val="70000"/>
              <a:buFont typeface="Noto Sans Symbols"/>
              <a:buNone/>
            </a:pPr>
            <a:r>
              <a:rPr b="1" i="0" lang="en-US" sz="3000" u="none">
                <a:solidFill>
                  <a:srgbClr val="993366"/>
                </a:solidFill>
                <a:latin typeface="Arial"/>
                <a:ea typeface="Arial"/>
                <a:cs typeface="Arial"/>
                <a:sym typeface="Arial"/>
              </a:rPr>
              <a:t>＊</a:t>
            </a:r>
            <a:r>
              <a:rPr b="0" i="0" lang="en-US" sz="3000" u="none">
                <a:solidFill>
                  <a:schemeClr val="dk1"/>
                </a:solidFill>
                <a:latin typeface="Arial"/>
                <a:ea typeface="Arial"/>
                <a:cs typeface="Arial"/>
                <a:sym typeface="Arial"/>
              </a:rPr>
              <a:t>平等与相互尊重</a:t>
            </a:r>
          </a:p>
          <a:p>
            <a:pPr indent="-476250" lvl="0" marL="342900" marR="0" rtl="0" algn="l">
              <a:lnSpc>
                <a:spcPct val="90000"/>
              </a:lnSpc>
              <a:spcBef>
                <a:spcPts val="600"/>
              </a:spcBef>
              <a:spcAft>
                <a:spcPts val="0"/>
              </a:spcAft>
              <a:buClr>
                <a:schemeClr val="dk2"/>
              </a:buClr>
              <a:buSzPct val="70000"/>
              <a:buFont typeface="Noto Sans Symbols"/>
              <a:buNone/>
            </a:pPr>
            <a:r>
              <a:rPr b="1" i="0" lang="en-US" sz="3000" u="none">
                <a:solidFill>
                  <a:srgbClr val="993366"/>
                </a:solidFill>
                <a:latin typeface="Arial"/>
                <a:ea typeface="Arial"/>
                <a:cs typeface="Arial"/>
                <a:sym typeface="Arial"/>
              </a:rPr>
              <a:t>＊</a:t>
            </a:r>
            <a:r>
              <a:rPr b="0" i="0" lang="en-US" sz="3000" u="none">
                <a:solidFill>
                  <a:schemeClr val="dk1"/>
                </a:solidFill>
                <a:latin typeface="Arial"/>
                <a:ea typeface="Arial"/>
                <a:cs typeface="Arial"/>
                <a:sym typeface="Arial"/>
              </a:rPr>
              <a:t>礼字当先</a:t>
            </a:r>
          </a:p>
          <a:p>
            <a:pPr indent="-476250" lvl="0" marL="342900" marR="0" rtl="0" algn="l">
              <a:lnSpc>
                <a:spcPct val="90000"/>
              </a:lnSpc>
              <a:spcBef>
                <a:spcPts val="600"/>
              </a:spcBef>
              <a:spcAft>
                <a:spcPts val="0"/>
              </a:spcAft>
              <a:buClr>
                <a:schemeClr val="dk2"/>
              </a:buClr>
              <a:buSzPct val="70000"/>
              <a:buFont typeface="Noto Sans Symbols"/>
              <a:buNone/>
            </a:pPr>
            <a:r>
              <a:rPr b="1" i="0" lang="en-US" sz="3000" u="none">
                <a:solidFill>
                  <a:srgbClr val="993366"/>
                </a:solidFill>
                <a:latin typeface="Arial"/>
                <a:ea typeface="Arial"/>
                <a:cs typeface="Arial"/>
                <a:sym typeface="Arial"/>
              </a:rPr>
              <a:t>＊</a:t>
            </a:r>
            <a:r>
              <a:rPr b="0" i="0" lang="en-US" sz="3000" u="none">
                <a:solidFill>
                  <a:schemeClr val="dk1"/>
                </a:solidFill>
                <a:latin typeface="Arial"/>
                <a:ea typeface="Arial"/>
                <a:cs typeface="Arial"/>
                <a:sym typeface="Arial"/>
              </a:rPr>
              <a:t>协作精神</a:t>
            </a:r>
          </a:p>
          <a:p>
            <a:pPr indent="-476250" lvl="0" marL="342900" marR="0" rtl="0" algn="l">
              <a:lnSpc>
                <a:spcPct val="90000"/>
              </a:lnSpc>
              <a:spcBef>
                <a:spcPts val="600"/>
              </a:spcBef>
              <a:spcAft>
                <a:spcPts val="0"/>
              </a:spcAft>
              <a:buClr>
                <a:schemeClr val="dk2"/>
              </a:buClr>
              <a:buSzPct val="70000"/>
              <a:buFont typeface="Noto Sans Symbols"/>
              <a:buNone/>
            </a:pPr>
            <a:r>
              <a:rPr b="1" i="0" lang="en-US" sz="3000" u="none">
                <a:solidFill>
                  <a:srgbClr val="993366"/>
                </a:solidFill>
                <a:latin typeface="Arial"/>
                <a:ea typeface="Arial"/>
                <a:cs typeface="Arial"/>
                <a:sym typeface="Arial"/>
              </a:rPr>
              <a:t>＊</a:t>
            </a:r>
            <a:r>
              <a:rPr b="0" i="0" lang="en-US" sz="3000" u="none">
                <a:solidFill>
                  <a:schemeClr val="dk1"/>
                </a:solidFill>
                <a:latin typeface="Arial"/>
                <a:ea typeface="Arial"/>
                <a:cs typeface="Arial"/>
                <a:sym typeface="Arial"/>
              </a:rPr>
              <a:t>人情交往</a:t>
            </a:r>
          </a:p>
          <a:p>
            <a:pPr indent="-476250" lvl="0" marL="342900" marR="0" rtl="0" algn="l">
              <a:lnSpc>
                <a:spcPct val="90000"/>
              </a:lnSpc>
              <a:spcBef>
                <a:spcPts val="600"/>
              </a:spcBef>
              <a:spcAft>
                <a:spcPts val="0"/>
              </a:spcAft>
              <a:buClr>
                <a:schemeClr val="dk2"/>
              </a:buClr>
              <a:buSzPct val="70000"/>
              <a:buFont typeface="Noto Sans Symbols"/>
              <a:buNone/>
            </a:pPr>
            <a:r>
              <a:rPr b="1" i="0" lang="en-US" sz="3000" u="none">
                <a:solidFill>
                  <a:srgbClr val="993366"/>
                </a:solidFill>
                <a:latin typeface="Arial"/>
                <a:ea typeface="Arial"/>
                <a:cs typeface="Arial"/>
                <a:sym typeface="Arial"/>
              </a:rPr>
              <a:t>＊</a:t>
            </a:r>
            <a:r>
              <a:rPr b="0" i="0" lang="en-US" sz="3000" u="none">
                <a:solidFill>
                  <a:schemeClr val="dk1"/>
                </a:solidFill>
                <a:latin typeface="Arial"/>
                <a:ea typeface="Arial"/>
                <a:cs typeface="Arial"/>
                <a:sym typeface="Arial"/>
              </a:rPr>
              <a:t>一视同仁</a:t>
            </a:r>
          </a:p>
        </p:txBody>
      </p:sp>
      <p:sp>
        <p:nvSpPr>
          <p:cNvPr id="296" name="Shape 296"/>
          <p:cNvSpPr txBox="1"/>
          <p:nvPr>
            <p:ph idx="2" type="body"/>
          </p:nvPr>
        </p:nvSpPr>
        <p:spPr>
          <a:xfrm>
            <a:off x="4648200" y="1719262"/>
            <a:ext cx="4038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＊平等與相互尊重</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＊禮字當先</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＊協作精神</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＊人情交往</a:t>
            </a: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＊一視同仁</a:t>
            </a:r>
          </a:p>
        </p:txBody>
      </p:sp>
      <p:pic>
        <p:nvPicPr>
          <p:cNvPr descr="PE01476_" id="297" name="Shape 297"/>
          <p:cNvPicPr preferRelativeResize="0"/>
          <p:nvPr/>
        </p:nvPicPr>
        <p:blipFill rotWithShape="1">
          <a:blip r:embed="rId3">
            <a:alphaModFix/>
          </a:blip>
          <a:srcRect b="0" l="0" r="0" t="0"/>
          <a:stretch/>
        </p:blipFill>
        <p:spPr>
          <a:xfrm>
            <a:off x="6567487" y="3963987"/>
            <a:ext cx="2547145" cy="2851153"/>
          </a:xfrm>
          <a:prstGeom prst="rect">
            <a:avLst/>
          </a:prstGeom>
          <a:noFill/>
          <a:ln>
            <a:noFill/>
          </a:ln>
        </p:spPr>
      </p:pic>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4">
                                            <p:txEl>
                                              <p:pRg end="0" st="0"/>
                                            </p:txEl>
                                          </p:spTgt>
                                        </p:tgtEl>
                                        <p:attrNameLst>
                                          <p:attrName>style.visibility</p:attrName>
                                        </p:attrNameLst>
                                      </p:cBhvr>
                                      <p:to>
                                        <p:strVal val="visible"/>
                                      </p:to>
                                    </p:set>
                                    <p:animEffect filter="fade" transition="in">
                                      <p:cBhvr>
                                        <p:cTn dur="500"/>
                                        <p:tgtEl>
                                          <p:spTgt spid="29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500"/>
                                        <p:tgtEl>
                                          <p:spTgt spid="2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301" name="Shape 301"/>
        <p:cNvGrpSpPr/>
        <p:nvPr/>
      </p:nvGrpSpPr>
      <p:grpSpPr>
        <a:xfrm>
          <a:off x="0" y="0"/>
          <a:ext cx="0" cy="0"/>
          <a:chOff x="0" y="0"/>
          <a:chExt cx="0" cy="0"/>
        </a:xfrm>
      </p:grpSpPr>
      <p:sp>
        <p:nvSpPr>
          <p:cNvPr id="302" name="Shape 302"/>
          <p:cNvSpPr txBox="1"/>
          <p:nvPr>
            <p:ph type="ctrTitle"/>
          </p:nvPr>
        </p:nvSpPr>
        <p:spPr>
          <a:xfrm>
            <a:off x="0" y="981075"/>
            <a:ext cx="9144000" cy="1752600"/>
          </a:xfrm>
          <a:prstGeom prst="rect">
            <a:avLst/>
          </a:prstGeom>
          <a:noFill/>
          <a:ln>
            <a:noFill/>
          </a:ln>
        </p:spPr>
        <p:txBody>
          <a:bodyPr anchorCtr="0" anchor="b" bIns="45700" lIns="91425" rIns="91425" wrap="square" tIns="45700">
            <a:noAutofit/>
          </a:bodyPr>
          <a:lstStyle/>
          <a:p>
            <a:pPr indent="-279400" lvl="0" marL="0" marR="0" rtl="0" algn="l">
              <a:lnSpc>
                <a:spcPct val="100000"/>
              </a:lnSpc>
              <a:spcBef>
                <a:spcPts val="0"/>
              </a:spcBef>
              <a:spcAft>
                <a:spcPts val="0"/>
              </a:spcAft>
              <a:buClr>
                <a:schemeClr val="dk2"/>
              </a:buClr>
              <a:buSzPct val="100000"/>
              <a:buFont typeface="Arial"/>
              <a:buNone/>
            </a:pPr>
            <a:r>
              <a:rPr b="1" i="0" lang="en-US" sz="4400" u="none" cap="none" strike="noStrike">
                <a:solidFill>
                  <a:schemeClr val="dk2"/>
                </a:solidFill>
                <a:latin typeface="Arial"/>
                <a:ea typeface="Arial"/>
                <a:cs typeface="Arial"/>
                <a:sym typeface="Arial"/>
              </a:rPr>
              <a:t>教养体现于细节，</a:t>
            </a:r>
            <a:br>
              <a:rPr b="1" i="0" lang="en-US" sz="4400" u="none" cap="none" strike="noStrike">
                <a:solidFill>
                  <a:schemeClr val="dk2"/>
                </a:solidFill>
                <a:latin typeface="Arial"/>
                <a:ea typeface="Arial"/>
                <a:cs typeface="Arial"/>
                <a:sym typeface="Arial"/>
              </a:rPr>
            </a:br>
            <a:r>
              <a:rPr b="1" i="0" lang="en-US" sz="4400" u="none" cap="none" strike="noStrike">
                <a:solidFill>
                  <a:schemeClr val="dk2"/>
                </a:solidFill>
                <a:latin typeface="Arial"/>
                <a:ea typeface="Arial"/>
                <a:cs typeface="Arial"/>
                <a:sym typeface="Arial"/>
              </a:rPr>
              <a:t>细节展示素质</a:t>
            </a:r>
            <a:br>
              <a:rPr b="0" i="0" lang="en-US" sz="4400" u="none" cap="none" strike="noStrike">
                <a:solidFill>
                  <a:schemeClr val="dk2"/>
                </a:solidFill>
                <a:latin typeface="Arial"/>
                <a:ea typeface="Arial"/>
                <a:cs typeface="Arial"/>
                <a:sym typeface="Arial"/>
              </a:rPr>
            </a:br>
          </a:p>
        </p:txBody>
      </p:sp>
      <p:sp>
        <p:nvSpPr>
          <p:cNvPr id="303" name="Shape 303"/>
          <p:cNvSpPr txBox="1"/>
          <p:nvPr>
            <p:ph idx="1" type="subTitle"/>
          </p:nvPr>
        </p:nvSpPr>
        <p:spPr>
          <a:xfrm>
            <a:off x="0" y="2924175"/>
            <a:ext cx="7235825" cy="1981200"/>
          </a:xfrm>
          <a:prstGeom prst="rect">
            <a:avLst/>
          </a:prstGeom>
          <a:noFill/>
          <a:ln>
            <a:noFill/>
          </a:ln>
        </p:spPr>
        <p:txBody>
          <a:bodyPr anchorCtr="0" anchor="t" bIns="45700" lIns="91425" rIns="91425" wrap="square" tIns="45700">
            <a:noAutofit/>
          </a:bodyPr>
          <a:lstStyle/>
          <a:p>
            <a:pPr indent="-195580" lvl="0" marL="0" marR="0" rtl="0" algn="l">
              <a:lnSpc>
                <a:spcPct val="100000"/>
              </a:lnSpc>
              <a:spcBef>
                <a:spcPts val="0"/>
              </a:spcBef>
              <a:spcAft>
                <a:spcPts val="0"/>
              </a:spcAft>
              <a:buClr>
                <a:schemeClr val="dk2"/>
              </a:buClr>
              <a:buSzPct val="70000"/>
              <a:buFont typeface="Noto Sans Symbols"/>
              <a:buNone/>
            </a:pPr>
            <a:r>
              <a:t/>
            </a:r>
            <a:endParaRPr b="0" i="0" sz="4400" u="none" cap="none" strike="noStrike">
              <a:solidFill>
                <a:schemeClr val="dk1"/>
              </a:solidFill>
              <a:latin typeface="Arial"/>
              <a:ea typeface="Arial"/>
              <a:cs typeface="Arial"/>
              <a:sym typeface="Arial"/>
            </a:endParaRPr>
          </a:p>
          <a:p>
            <a:pPr indent="-195580" lvl="0" marL="0" marR="0" rtl="0" algn="l">
              <a:lnSpc>
                <a:spcPct val="100000"/>
              </a:lnSpc>
              <a:spcBef>
                <a:spcPts val="880"/>
              </a:spcBef>
              <a:spcAft>
                <a:spcPts val="0"/>
              </a:spcAft>
              <a:buClr>
                <a:schemeClr val="dk2"/>
              </a:buClr>
              <a:buSzPct val="70000"/>
              <a:buFont typeface="Noto Sans Symbols"/>
              <a:buNone/>
            </a:pPr>
            <a:r>
              <a:rPr b="0" i="0" lang="en-US" sz="4400" u="none" cap="none" strike="noStrike">
                <a:solidFill>
                  <a:schemeClr val="dk1"/>
                </a:solidFill>
                <a:latin typeface="Arial"/>
                <a:ea typeface="Arial"/>
                <a:cs typeface="Arial"/>
                <a:sym typeface="Arial"/>
              </a:rPr>
              <a:t>让周围的人喜欢与你相处！</a:t>
            </a:r>
          </a:p>
          <a:p>
            <a:pPr indent="-177800" lvl="0" marL="0" marR="0" rtl="0" algn="l">
              <a:lnSpc>
                <a:spcPct val="100000"/>
              </a:lnSpc>
              <a:spcBef>
                <a:spcPts val="800"/>
              </a:spcBef>
              <a:spcAft>
                <a:spcPts val="0"/>
              </a:spcAft>
              <a:buClr>
                <a:schemeClr val="dk2"/>
              </a:buClr>
              <a:buSzPct val="70000"/>
              <a:buFont typeface="Noto Sans Symbols"/>
              <a:buNone/>
            </a:pPr>
            <a:r>
              <a:rPr b="0" i="1" lang="en-US" sz="4000" u="none" cap="none" strike="noStrike">
                <a:solidFill>
                  <a:schemeClr val="dk1"/>
                </a:solidFill>
                <a:latin typeface="Arial"/>
                <a:ea typeface="Arial"/>
                <a:cs typeface="Arial"/>
                <a:sym typeface="Arial"/>
              </a:rPr>
              <a:t>讓周圍的人喜歡與你相處！</a:t>
            </a:r>
          </a:p>
          <a:p>
            <a:pPr indent="-177800" lvl="0" marL="0" marR="0" rtl="0" algn="r">
              <a:spcBef>
                <a:spcPts val="800"/>
              </a:spcBef>
              <a:spcAft>
                <a:spcPts val="0"/>
              </a:spcAft>
              <a:buClr>
                <a:schemeClr val="dk2"/>
              </a:buClr>
              <a:buSzPct val="70000"/>
              <a:buFont typeface="Noto Sans Symbols"/>
              <a:buNone/>
            </a:pPr>
            <a:r>
              <a:t/>
            </a:r>
            <a:endParaRPr b="0" i="1" sz="4000" u="none" cap="none" strike="noStrike">
              <a:solidFill>
                <a:schemeClr val="dk1"/>
              </a:solidFill>
              <a:latin typeface="Arial"/>
              <a:ea typeface="Arial"/>
              <a:cs typeface="Arial"/>
              <a:sym typeface="Arial"/>
            </a:endParaRPr>
          </a:p>
        </p:txBody>
      </p:sp>
      <p:sp>
        <p:nvSpPr>
          <p:cNvPr id="304" name="Shape 304"/>
          <p:cNvSpPr txBox="1"/>
          <p:nvPr/>
        </p:nvSpPr>
        <p:spPr>
          <a:xfrm>
            <a:off x="1763712" y="1989137"/>
            <a:ext cx="6769100" cy="646112"/>
          </a:xfrm>
          <a:prstGeom prst="rect">
            <a:avLst/>
          </a:prstGeom>
          <a:noFill/>
          <a:ln>
            <a:noFill/>
          </a:ln>
        </p:spPr>
        <p:txBody>
          <a:bodyPr anchorCtr="0" anchor="t" bIns="45700" lIns="91425" rIns="91425" wrap="square" tIns="45700">
            <a:noAutofit/>
          </a:bodyPr>
          <a:lstStyle/>
          <a:p>
            <a:pPr indent="-228600" lvl="0" marL="0" marR="0" rtl="0" algn="l">
              <a:lnSpc>
                <a:spcPct val="100000"/>
              </a:lnSpc>
              <a:spcBef>
                <a:spcPts val="0"/>
              </a:spcBef>
              <a:spcAft>
                <a:spcPts val="0"/>
              </a:spcAft>
              <a:buClr>
                <a:schemeClr val="accent2"/>
              </a:buClr>
              <a:buSzPct val="100000"/>
              <a:buFont typeface="Arial"/>
              <a:buNone/>
            </a:pPr>
            <a:r>
              <a:rPr b="1" i="0" lang="en-US" sz="3600" u="none">
                <a:solidFill>
                  <a:schemeClr val="accent2"/>
                </a:solidFill>
                <a:latin typeface="Arial"/>
                <a:ea typeface="Arial"/>
                <a:cs typeface="Arial"/>
                <a:sym typeface="Arial"/>
              </a:rPr>
              <a:t>教養體現於細節，細節展示素質</a:t>
            </a: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2">
                                            <p:txEl>
                                              <p:pRg end="0" st="0"/>
                                            </p:txEl>
                                          </p:spTgt>
                                        </p:tgtEl>
                                        <p:attrNameLst>
                                          <p:attrName>style.visibility</p:attrName>
                                        </p:attrNameLst>
                                      </p:cBhvr>
                                      <p:to>
                                        <p:strVal val="visible"/>
                                      </p:to>
                                    </p:set>
                                    <p:animEffect filter="fade" transition="in">
                                      <p:cBhvr>
                                        <p:cTn dur="75"/>
                                        <p:tgtEl>
                                          <p:spTgt spid="302">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Shape 174"/>
          <p:cNvSpPr txBox="1"/>
          <p:nvPr>
            <p:ph idx="1" type="body"/>
          </p:nvPr>
        </p:nvSpPr>
        <p:spPr>
          <a:xfrm>
            <a:off x="457200" y="1719262"/>
            <a:ext cx="8229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0" i="0" lang="en-US" sz="3000" u="none" cap="none" strike="noStrike">
                <a:solidFill>
                  <a:schemeClr val="dk1"/>
                </a:solidFill>
                <a:latin typeface="Arial"/>
                <a:ea typeface="Arial"/>
                <a:cs typeface="Arial"/>
                <a:sym typeface="Arial"/>
              </a:rPr>
              <a:t>分享你的理想职业</a:t>
            </a:r>
            <a:br>
              <a:rPr b="0" i="0" lang="en-US" sz="3000" u="none" cap="none" strike="noStrike">
                <a:solidFill>
                  <a:schemeClr val="dk1"/>
                </a:solidFill>
                <a:latin typeface="Arial"/>
                <a:ea typeface="Arial"/>
                <a:cs typeface="Arial"/>
                <a:sym typeface="Arial"/>
              </a:rPr>
            </a:br>
          </a:p>
          <a:p>
            <a:pPr indent="-342900" lvl="0" marL="342900" marR="0" rtl="0" algn="l">
              <a:lnSpc>
                <a:spcPct val="100000"/>
              </a:lnSpc>
              <a:spcBef>
                <a:spcPts val="600"/>
              </a:spcBef>
              <a:spcAft>
                <a:spcPts val="0"/>
              </a:spcAft>
              <a:buClr>
                <a:schemeClr val="dk2"/>
              </a:buClr>
              <a:buSzPct val="70000"/>
              <a:buFont typeface="Noto Sans Symbols"/>
              <a:buChar char="●"/>
            </a:pPr>
            <a:r>
              <a:rPr b="0" i="0" lang="en-US" sz="3000" u="none" cap="none" strike="noStrike">
                <a:solidFill>
                  <a:schemeClr val="dk1"/>
                </a:solidFill>
                <a:latin typeface="Arial"/>
                <a:ea typeface="Arial"/>
                <a:cs typeface="Arial"/>
                <a:sym typeface="Arial"/>
              </a:rPr>
              <a:t>分享你的职场经验</a:t>
            </a:r>
          </a:p>
          <a:p>
            <a:pPr indent="-342900" lvl="0" marL="342900" marR="0" rtl="0" algn="l">
              <a:spcBef>
                <a:spcPts val="600"/>
              </a:spcBef>
              <a:spcAft>
                <a:spcPts val="0"/>
              </a:spcAft>
              <a:buClr>
                <a:schemeClr val="dk2"/>
              </a:buClr>
              <a:buSzPct val="70000"/>
              <a:buFont typeface="Noto Sans Symbols"/>
              <a:buNone/>
            </a:pPr>
            <a:r>
              <a:t/>
            </a:r>
            <a:endParaRPr b="0" i="0" sz="3000" u="none">
              <a:solidFill>
                <a:schemeClr val="dk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308" name="Shape 308"/>
        <p:cNvGrpSpPr/>
        <p:nvPr/>
      </p:nvGrpSpPr>
      <p:grpSpPr>
        <a:xfrm>
          <a:off x="0" y="0"/>
          <a:ext cx="0" cy="0"/>
          <a:chOff x="0" y="0"/>
          <a:chExt cx="0" cy="0"/>
        </a:xfrm>
      </p:grpSpPr>
      <p:sp>
        <p:nvSpPr>
          <p:cNvPr id="309" name="Shape 309"/>
          <p:cNvSpPr txBox="1"/>
          <p:nvPr>
            <p:ph type="ctrTitle"/>
          </p:nvPr>
        </p:nvSpPr>
        <p:spPr>
          <a:xfrm rot="10800000">
            <a:off x="8686800" y="3581400"/>
            <a:ext cx="133350" cy="134937"/>
          </a:xfrm>
          <a:prstGeom prst="rect">
            <a:avLst/>
          </a:prstGeom>
          <a:noFill/>
          <a:ln>
            <a:noFill/>
          </a:ln>
        </p:spPr>
        <p:txBody>
          <a:bodyPr anchorCtr="0" anchor="b" bIns="45700" lIns="91425" rIns="91425" wrap="square" tIns="45700">
            <a:noAutofit/>
          </a:bodyPr>
          <a:lstStyle/>
          <a:p>
            <a:pPr indent="0" lvl="0" marL="0" marR="0" rtl="0" algn="r">
              <a:spcBef>
                <a:spcPts val="0"/>
              </a:spcBef>
              <a:spcAft>
                <a:spcPts val="0"/>
              </a:spcAft>
              <a:buSzPct val="25000"/>
              <a:buNone/>
            </a:pPr>
            <a:r>
              <a:t/>
            </a:r>
            <a:endParaRPr b="1" i="0" sz="4800" u="none" cap="none" strike="noStrike">
              <a:solidFill>
                <a:schemeClr val="dk2"/>
              </a:solidFill>
              <a:latin typeface="Arial"/>
              <a:ea typeface="Arial"/>
              <a:cs typeface="Arial"/>
              <a:sym typeface="Arial"/>
            </a:endParaRPr>
          </a:p>
        </p:txBody>
      </p:sp>
      <p:sp>
        <p:nvSpPr>
          <p:cNvPr id="310" name="Shape 310"/>
          <p:cNvSpPr txBox="1"/>
          <p:nvPr>
            <p:ph idx="1" type="subTitle"/>
          </p:nvPr>
        </p:nvSpPr>
        <p:spPr>
          <a:xfrm>
            <a:off x="914400" y="4800600"/>
            <a:ext cx="7696200" cy="1981200"/>
          </a:xfrm>
          <a:prstGeom prst="rect">
            <a:avLst/>
          </a:prstGeom>
          <a:noFill/>
          <a:ln>
            <a:noFill/>
          </a:ln>
        </p:spPr>
        <p:txBody>
          <a:bodyPr anchorCtr="0" anchor="t" bIns="45700" lIns="91425" rIns="91425" wrap="square" tIns="45700">
            <a:noAutofit/>
          </a:bodyPr>
          <a:lstStyle/>
          <a:p>
            <a:pPr indent="-195580" lvl="0" marL="0" marR="0" rtl="0" algn="r">
              <a:lnSpc>
                <a:spcPct val="100000"/>
              </a:lnSpc>
              <a:spcBef>
                <a:spcPts val="0"/>
              </a:spcBef>
              <a:spcAft>
                <a:spcPts val="0"/>
              </a:spcAft>
              <a:buClr>
                <a:schemeClr val="dk2"/>
              </a:buClr>
              <a:buSzPct val="70000"/>
              <a:buFont typeface="Noto Sans Symbols"/>
              <a:buNone/>
            </a:pPr>
            <a:r>
              <a:rPr b="0" i="0" lang="en-US" sz="4400" u="none" cap="none" strike="noStrike">
                <a:solidFill>
                  <a:schemeClr val="dk1"/>
                </a:solidFill>
                <a:latin typeface="Arial"/>
                <a:ea typeface="Arial"/>
                <a:cs typeface="Arial"/>
                <a:sym typeface="Arial"/>
              </a:rPr>
              <a:t> </a:t>
            </a:r>
          </a:p>
        </p:txBody>
      </p:sp>
      <p:sp>
        <p:nvSpPr>
          <p:cNvPr id="311" name="Shape 311"/>
          <p:cNvSpPr/>
          <p:nvPr/>
        </p:nvSpPr>
        <p:spPr>
          <a:xfrm>
            <a:off x="323850" y="1196975"/>
            <a:ext cx="6696075" cy="3744912"/>
          </a:xfrm>
          <a:prstGeom prst="rect">
            <a:avLst/>
          </a:prstGeom>
        </p:spPr>
        <p:txBody>
          <a:bodyPr>
            <a:prstTxWarp prst="textPlain"/>
          </a:bodyPr>
          <a:lstStyle/>
          <a:p>
            <a:pPr lvl="0" algn="l"/>
            <a:r>
              <a:rPr b="0" i="1">
                <a:ln cap="flat" cmpd="sng" w="9525">
                  <a:solidFill>
                    <a:srgbClr val="000000"/>
                  </a:solidFill>
                  <a:prstDash val="solid"/>
                  <a:miter lim="800000"/>
                  <a:headEnd len="med" w="med" type="none"/>
                  <a:tailEnd len="med" w="med" type="none"/>
                </a:ln>
                <a:gradFill>
                  <a:gsLst>
                    <a:gs pos="0">
                      <a:srgbClr val="FFE701"/>
                    </a:gs>
                    <a:gs pos="100000">
                      <a:srgbClr val="FE3E02"/>
                    </a:gs>
                  </a:gsLst>
                  <a:lin ang="5400000" scaled="0"/>
                </a:gradFill>
                <a:latin typeface="Arial"/>
              </a:rPr>
              <a:t>谢谢大家！ </a:t>
            </a: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9">
                                            <p:txEl>
                                              <p:pRg end="0" st="0"/>
                                            </p:txEl>
                                          </p:spTgt>
                                        </p:tgtEl>
                                        <p:attrNameLst>
                                          <p:attrName>style.visibility</p:attrName>
                                        </p:attrNameLst>
                                      </p:cBhvr>
                                      <p:to>
                                        <p:strVal val="visible"/>
                                      </p:to>
                                    </p:set>
                                    <p:animEffect filter="fade" transition="in">
                                      <p:cBhvr>
                                        <p:cTn dur="75"/>
                                        <p:tgtEl>
                                          <p:spTgt spid="30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0">
                                            <p:txEl>
                                              <p:pRg end="0" st="0"/>
                                            </p:txEl>
                                          </p:spTgt>
                                        </p:tgtEl>
                                        <p:attrNameLst>
                                          <p:attrName>style.visibility</p:attrName>
                                        </p:attrNameLst>
                                      </p:cBhvr>
                                      <p:to>
                                        <p:strVal val="visible"/>
                                      </p:to>
                                    </p:set>
                                    <p:animEffect filter="fade" transition="in">
                                      <p:cBhvr>
                                        <p:cTn dur="75"/>
                                        <p:tgtEl>
                                          <p:spTgt spid="310">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8" name="Shape 178"/>
        <p:cNvGrpSpPr/>
        <p:nvPr/>
      </p:nvGrpSpPr>
      <p:grpSpPr>
        <a:xfrm>
          <a:off x="0" y="0"/>
          <a:ext cx="0" cy="0"/>
          <a:chOff x="0" y="0"/>
          <a:chExt cx="0" cy="0"/>
        </a:xfrm>
      </p:grpSpPr>
      <p:sp>
        <p:nvSpPr>
          <p:cNvPr id="179" name="Shape 179"/>
          <p:cNvSpPr txBox="1"/>
          <p:nvPr>
            <p:ph type="title"/>
          </p:nvPr>
        </p:nvSpPr>
        <p:spPr>
          <a:xfrm>
            <a:off x="457200" y="836612"/>
            <a:ext cx="2314575" cy="581025"/>
          </a:xfrm>
          <a:prstGeom prst="rect">
            <a:avLst/>
          </a:prstGeom>
          <a:noFill/>
          <a:ln>
            <a:noFill/>
          </a:ln>
        </p:spPr>
        <p:txBody>
          <a:bodyPr anchorCtr="0" anchor="b" bIns="45700" lIns="91425" rIns="91425" wrap="square" tIns="45700">
            <a:noAutofit/>
          </a:bodyPr>
          <a:lstStyle/>
          <a:p>
            <a:pPr indent="-190500" lvl="0" marL="0" marR="0" rtl="0" algn="l">
              <a:lnSpc>
                <a:spcPct val="100000"/>
              </a:lnSpc>
              <a:spcBef>
                <a:spcPts val="0"/>
              </a:spcBef>
              <a:spcAft>
                <a:spcPts val="0"/>
              </a:spcAft>
              <a:buClr>
                <a:schemeClr val="accent2"/>
              </a:buClr>
              <a:buSzPct val="100000"/>
              <a:buFont typeface="Courier New"/>
              <a:buNone/>
            </a:pPr>
            <a:r>
              <a:rPr b="0" i="0" lang="en-US" sz="3000" u="none" cap="none" strike="noStrike">
                <a:solidFill>
                  <a:schemeClr val="accent2"/>
                </a:solidFill>
                <a:latin typeface="Courier New"/>
                <a:ea typeface="Courier New"/>
                <a:cs typeface="Courier New"/>
                <a:sym typeface="Courier New"/>
              </a:rPr>
              <a:t>职场礼仪</a:t>
            </a:r>
          </a:p>
        </p:txBody>
      </p:sp>
      <p:sp>
        <p:nvSpPr>
          <p:cNvPr id="180" name="Shape 180"/>
          <p:cNvSpPr txBox="1"/>
          <p:nvPr>
            <p:ph idx="1" type="body"/>
          </p:nvPr>
        </p:nvSpPr>
        <p:spPr>
          <a:xfrm>
            <a:off x="457200" y="1719262"/>
            <a:ext cx="8229600" cy="4411662"/>
          </a:xfrm>
          <a:prstGeom prst="rect">
            <a:avLst/>
          </a:prstGeom>
          <a:noFill/>
          <a:ln>
            <a:noFill/>
          </a:ln>
        </p:spPr>
        <p:txBody>
          <a:bodyPr anchorCtr="0" anchor="t" bIns="45700" lIns="91425" rIns="91425" wrap="square" tIns="45700">
            <a:noAutofit/>
          </a:bodyPr>
          <a:lstStyle/>
          <a:p>
            <a:pPr indent="-436244" lvl="0" marL="342900" marR="0" rtl="0" algn="l">
              <a:lnSpc>
                <a:spcPct val="200000"/>
              </a:lnSpc>
              <a:spcBef>
                <a:spcPts val="0"/>
              </a:spcBef>
              <a:spcAft>
                <a:spcPts val="0"/>
              </a:spcAft>
              <a:buClr>
                <a:schemeClr val="dk2"/>
              </a:buClr>
              <a:buSzPct val="70000"/>
              <a:buFont typeface="Noto Sans Symbols"/>
              <a:buNone/>
            </a:pPr>
            <a:r>
              <a:rPr b="1" i="0" lang="en-US" sz="2100" u="none">
                <a:solidFill>
                  <a:schemeClr val="accent2"/>
                </a:solidFill>
                <a:latin typeface="Arial"/>
                <a:ea typeface="Arial"/>
                <a:cs typeface="Arial"/>
                <a:sym typeface="Arial"/>
              </a:rPr>
              <a:t>       礼仪是人类为维系社会正常生活而要求人们共同遵守的最起码的道德规范，它是人们在长期共同生活和相互交往中逐渐形成，并且以风俗、习惯和传统等方式固定下来。</a:t>
            </a:r>
            <a:r>
              <a:rPr b="0" i="0" lang="en-US" sz="2100" u="none">
                <a:solidFill>
                  <a:schemeClr val="accent2"/>
                </a:solidFill>
                <a:latin typeface="Arial"/>
                <a:ea typeface="Arial"/>
                <a:cs typeface="Arial"/>
                <a:sym typeface="Arial"/>
              </a:rPr>
              <a:t> </a:t>
            </a:r>
          </a:p>
          <a:p>
            <a:pPr indent="-436244" lvl="0" marL="342900" marR="0" rtl="0" algn="l">
              <a:lnSpc>
                <a:spcPct val="200000"/>
              </a:lnSpc>
              <a:spcBef>
                <a:spcPts val="420"/>
              </a:spcBef>
              <a:spcAft>
                <a:spcPts val="0"/>
              </a:spcAft>
              <a:buClr>
                <a:schemeClr val="dk2"/>
              </a:buClr>
              <a:buSzPct val="70000"/>
              <a:buFont typeface="Noto Sans Symbols"/>
              <a:buNone/>
            </a:pPr>
            <a:r>
              <a:rPr b="1" i="0" lang="en-US" sz="2100" u="none">
                <a:solidFill>
                  <a:schemeClr val="accent2"/>
                </a:solidFill>
                <a:latin typeface="Arial"/>
                <a:ea typeface="Arial"/>
                <a:cs typeface="Arial"/>
                <a:sym typeface="Arial"/>
              </a:rPr>
              <a:t>      职场礼仪是指人们在职业场所中应当遵循的一系列礼仪规范。 </a:t>
            </a:r>
          </a:p>
          <a:p>
            <a:pPr indent="-342900" lvl="0" marL="342900" marR="0" rtl="0" algn="l">
              <a:spcBef>
                <a:spcPts val="420"/>
              </a:spcBef>
              <a:spcAft>
                <a:spcPts val="0"/>
              </a:spcAft>
              <a:buClr>
                <a:schemeClr val="dk2"/>
              </a:buClr>
              <a:buSzPct val="70000"/>
              <a:buFont typeface="Noto Sans Symbols"/>
              <a:buNone/>
            </a:pPr>
            <a:r>
              <a:t/>
            </a:r>
            <a:endParaRPr b="1" i="0" sz="2100" u="none">
              <a:solidFill>
                <a:schemeClr val="accent2"/>
              </a:solidFill>
              <a:latin typeface="Arial"/>
              <a:ea typeface="Arial"/>
              <a:cs typeface="Arial"/>
              <a:sym typeface="Arial"/>
            </a:endParaRPr>
          </a:p>
        </p:txBody>
      </p:sp>
      <p:pic>
        <p:nvPicPr>
          <p:cNvPr descr="PROGRAMR" id="181" name="Shape 181"/>
          <p:cNvPicPr preferRelativeResize="0"/>
          <p:nvPr/>
        </p:nvPicPr>
        <p:blipFill rotWithShape="1">
          <a:blip r:embed="rId3">
            <a:alphaModFix/>
          </a:blip>
          <a:srcRect b="0" l="0" r="0" t="0"/>
          <a:stretch/>
        </p:blipFill>
        <p:spPr>
          <a:xfrm rot="420000">
            <a:off x="7020611" y="4652694"/>
            <a:ext cx="1830088" cy="186229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185" name="Shape 185"/>
        <p:cNvGrpSpPr/>
        <p:nvPr/>
      </p:nvGrpSpPr>
      <p:grpSpPr>
        <a:xfrm>
          <a:off x="0" y="0"/>
          <a:ext cx="0" cy="0"/>
          <a:chOff x="0" y="0"/>
          <a:chExt cx="0" cy="0"/>
        </a:xfrm>
      </p:grpSpPr>
      <p:pic>
        <p:nvPicPr>
          <p:cNvPr descr="PE01561_" id="186" name="Shape 186"/>
          <p:cNvPicPr preferRelativeResize="0"/>
          <p:nvPr/>
        </p:nvPicPr>
        <p:blipFill rotWithShape="1">
          <a:blip r:embed="rId3">
            <a:alphaModFix/>
          </a:blip>
          <a:srcRect b="0" l="0" r="0" t="0"/>
          <a:stretch/>
        </p:blipFill>
        <p:spPr>
          <a:xfrm>
            <a:off x="4953000" y="2971800"/>
            <a:ext cx="3941028" cy="2629322"/>
          </a:xfrm>
          <a:prstGeom prst="rect">
            <a:avLst/>
          </a:prstGeom>
          <a:noFill/>
          <a:ln>
            <a:noFill/>
          </a:ln>
        </p:spPr>
      </p:pic>
      <p:sp>
        <p:nvSpPr>
          <p:cNvPr id="187" name="Shape 187"/>
          <p:cNvSpPr txBox="1"/>
          <p:nvPr/>
        </p:nvSpPr>
        <p:spPr>
          <a:xfrm>
            <a:off x="457200" y="533400"/>
            <a:ext cx="7772400" cy="990600"/>
          </a:xfrm>
          <a:prstGeom prst="rect">
            <a:avLst/>
          </a:prstGeom>
          <a:noFill/>
          <a:ln>
            <a:noFill/>
          </a:ln>
        </p:spPr>
        <p:txBody>
          <a:bodyPr anchorCtr="0" anchor="ctr"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188" name="Shape 188"/>
          <p:cNvSpPr txBox="1"/>
          <p:nvPr/>
        </p:nvSpPr>
        <p:spPr>
          <a:xfrm>
            <a:off x="1219200" y="1828800"/>
            <a:ext cx="5867400" cy="2895600"/>
          </a:xfrm>
          <a:prstGeom prst="rect">
            <a:avLst/>
          </a:prstGeom>
          <a:noFill/>
          <a:ln>
            <a:noFill/>
          </a:ln>
        </p:spPr>
        <p:txBody>
          <a:bodyPr anchorCtr="0" anchor="t" bIns="45700" lIns="91425" rIns="91425" wrap="square" tIns="45700">
            <a:noAutofit/>
          </a:bodyPr>
          <a:lstStyle/>
          <a:p>
            <a:pPr indent="-520700" lvl="0" marL="342900" marR="0" rtl="0" algn="l">
              <a:lnSpc>
                <a:spcPct val="100000"/>
              </a:lnSpc>
              <a:spcBef>
                <a:spcPts val="0"/>
              </a:spcBef>
              <a:spcAft>
                <a:spcPts val="0"/>
              </a:spcAft>
              <a:buClr>
                <a:srgbClr val="993366"/>
              </a:buClr>
              <a:buSzPct val="100000"/>
              <a:buFont typeface="Arial"/>
              <a:buNone/>
            </a:pPr>
            <a:r>
              <a:rPr b="1" i="0" lang="en-US" sz="2800" u="none">
                <a:solidFill>
                  <a:srgbClr val="993366"/>
                </a:solidFill>
                <a:latin typeface="Arial"/>
                <a:ea typeface="Arial"/>
                <a:cs typeface="Arial"/>
                <a:sym typeface="Arial"/>
              </a:rPr>
              <a:t>＊日常礼节</a:t>
            </a:r>
          </a:p>
          <a:p>
            <a:pPr indent="-520700" lvl="0" marL="342900" marR="0" rtl="0" algn="l">
              <a:lnSpc>
                <a:spcPct val="100000"/>
              </a:lnSpc>
              <a:spcBef>
                <a:spcPts val="560"/>
              </a:spcBef>
              <a:spcAft>
                <a:spcPts val="0"/>
              </a:spcAft>
              <a:buClr>
                <a:srgbClr val="993366"/>
              </a:buClr>
              <a:buSzPct val="100000"/>
              <a:buFont typeface="Arial"/>
              <a:buNone/>
            </a:pPr>
            <a:r>
              <a:rPr b="1" i="0" lang="en-US" sz="2800" u="none">
                <a:solidFill>
                  <a:srgbClr val="993366"/>
                </a:solidFill>
                <a:latin typeface="Arial"/>
                <a:ea typeface="Arial"/>
                <a:cs typeface="Arial"/>
                <a:sym typeface="Arial"/>
              </a:rPr>
              <a:t>＊沟通礼仪</a:t>
            </a:r>
          </a:p>
          <a:p>
            <a:pPr indent="-520700" lvl="0" marL="342900" marR="0" rtl="0" algn="l">
              <a:lnSpc>
                <a:spcPct val="100000"/>
              </a:lnSpc>
              <a:spcBef>
                <a:spcPts val="560"/>
              </a:spcBef>
              <a:spcAft>
                <a:spcPts val="0"/>
              </a:spcAft>
              <a:buClr>
                <a:srgbClr val="993366"/>
              </a:buClr>
              <a:buSzPct val="100000"/>
              <a:buFont typeface="Arial"/>
              <a:buNone/>
            </a:pPr>
            <a:r>
              <a:rPr b="1" i="0" lang="en-US" sz="2800" u="none">
                <a:solidFill>
                  <a:srgbClr val="993366"/>
                </a:solidFill>
                <a:latin typeface="Arial"/>
                <a:ea typeface="Arial"/>
                <a:cs typeface="Arial"/>
                <a:sym typeface="Arial"/>
              </a:rPr>
              <a:t>＊握手礼仪</a:t>
            </a:r>
          </a:p>
          <a:p>
            <a:pPr indent="-520700" lvl="0" marL="342900" marR="0" rtl="0" algn="l">
              <a:lnSpc>
                <a:spcPct val="100000"/>
              </a:lnSpc>
              <a:spcBef>
                <a:spcPts val="560"/>
              </a:spcBef>
              <a:spcAft>
                <a:spcPts val="0"/>
              </a:spcAft>
              <a:buClr>
                <a:srgbClr val="993366"/>
              </a:buClr>
              <a:buSzPct val="100000"/>
              <a:buFont typeface="Arial"/>
              <a:buNone/>
            </a:pPr>
            <a:r>
              <a:rPr b="1" i="0" lang="en-US" sz="2800" u="none">
                <a:solidFill>
                  <a:srgbClr val="993366"/>
                </a:solidFill>
                <a:latin typeface="Arial"/>
                <a:ea typeface="Arial"/>
                <a:cs typeface="Arial"/>
                <a:sym typeface="Arial"/>
              </a:rPr>
              <a:t>＊接待礼仪</a:t>
            </a:r>
          </a:p>
          <a:p>
            <a:pPr indent="-520700" lvl="0" marL="342900" marR="0" rtl="0" algn="l">
              <a:lnSpc>
                <a:spcPct val="100000"/>
              </a:lnSpc>
              <a:spcBef>
                <a:spcPts val="560"/>
              </a:spcBef>
              <a:spcAft>
                <a:spcPts val="0"/>
              </a:spcAft>
              <a:buClr>
                <a:srgbClr val="993366"/>
              </a:buClr>
              <a:buSzPct val="100000"/>
              <a:buFont typeface="Arial"/>
              <a:buNone/>
            </a:pPr>
            <a:r>
              <a:rPr b="1" i="0" lang="en-US" sz="2800" u="none">
                <a:solidFill>
                  <a:srgbClr val="993366"/>
                </a:solidFill>
                <a:latin typeface="Arial"/>
                <a:ea typeface="Arial"/>
                <a:cs typeface="Arial"/>
                <a:sym typeface="Arial"/>
              </a:rPr>
              <a:t>＊介绍礼仪</a:t>
            </a:r>
          </a:p>
          <a:p>
            <a:pPr indent="-520700" lvl="0" marL="342900" marR="0" rtl="0" algn="l">
              <a:lnSpc>
                <a:spcPct val="100000"/>
              </a:lnSpc>
              <a:spcBef>
                <a:spcPts val="560"/>
              </a:spcBef>
              <a:spcAft>
                <a:spcPts val="0"/>
              </a:spcAft>
              <a:buClr>
                <a:srgbClr val="993366"/>
              </a:buClr>
              <a:buSzPct val="100000"/>
              <a:buFont typeface="Arial"/>
              <a:buNone/>
            </a:pPr>
            <a:r>
              <a:rPr b="1" i="0" lang="en-US" sz="2800" u="none">
                <a:solidFill>
                  <a:srgbClr val="993366"/>
                </a:solidFill>
                <a:latin typeface="Arial"/>
                <a:ea typeface="Arial"/>
                <a:cs typeface="Arial"/>
                <a:sym typeface="Arial"/>
              </a:rPr>
              <a:t>＊名片礼仪</a:t>
            </a:r>
          </a:p>
          <a:p>
            <a:pPr indent="-520700" lvl="0" marL="342900" marR="0" rtl="0" algn="l">
              <a:lnSpc>
                <a:spcPct val="100000"/>
              </a:lnSpc>
              <a:spcBef>
                <a:spcPts val="560"/>
              </a:spcBef>
              <a:spcAft>
                <a:spcPts val="0"/>
              </a:spcAft>
              <a:buClr>
                <a:schemeClr val="accent2"/>
              </a:buClr>
              <a:buSzPct val="100000"/>
              <a:buFont typeface="Arial"/>
              <a:buNone/>
            </a:pPr>
            <a:r>
              <a:t/>
            </a:r>
            <a:endParaRPr b="0" i="0" sz="2800" u="none">
              <a:solidFill>
                <a:schemeClr val="dk1"/>
              </a:solidFill>
              <a:latin typeface="Times New Roman"/>
              <a:ea typeface="Times New Roman"/>
              <a:cs typeface="Times New Roman"/>
              <a:sym typeface="Times New Roman"/>
            </a:endParaRPr>
          </a:p>
          <a:p>
            <a:pPr indent="-520700" lvl="0" marL="342900" marR="0" rtl="0" algn="l">
              <a:lnSpc>
                <a:spcPct val="100000"/>
              </a:lnSpc>
              <a:spcBef>
                <a:spcPts val="560"/>
              </a:spcBef>
              <a:spcAft>
                <a:spcPts val="0"/>
              </a:spcAft>
              <a:buClr>
                <a:schemeClr val="accent2"/>
              </a:buClr>
              <a:buSzPct val="100000"/>
              <a:buFont typeface="Arial"/>
              <a:buNone/>
            </a:pPr>
            <a:r>
              <a:t/>
            </a:r>
            <a:endParaRPr b="0" i="0" sz="2800" u="none">
              <a:solidFill>
                <a:schemeClr val="dk1"/>
              </a:solidFill>
              <a:latin typeface="Times New Roman"/>
              <a:ea typeface="Times New Roman"/>
              <a:cs typeface="Times New Roman"/>
              <a:sym typeface="Times New Roman"/>
            </a:endParaRPr>
          </a:p>
          <a:p>
            <a:pPr indent="-596900" lvl="0" marL="342900" marR="0" rtl="0" algn="l">
              <a:lnSpc>
                <a:spcPct val="100000"/>
              </a:lnSpc>
              <a:spcBef>
                <a:spcPts val="800"/>
              </a:spcBef>
              <a:spcAft>
                <a:spcPts val="0"/>
              </a:spcAft>
              <a:buClr>
                <a:schemeClr val="accent2"/>
              </a:buClr>
              <a:buSzPct val="100000"/>
              <a:buFont typeface="Arial"/>
              <a:buNone/>
            </a:pPr>
            <a:r>
              <a:t/>
            </a:r>
            <a:endParaRPr b="0" i="0" sz="4000" u="none">
              <a:solidFill>
                <a:schemeClr val="dk1"/>
              </a:solidFill>
              <a:latin typeface="Times New Roman"/>
              <a:ea typeface="Times New Roman"/>
              <a:cs typeface="Times New Roman"/>
              <a:sym typeface="Times New Roman"/>
            </a:endParaRPr>
          </a:p>
          <a:p>
            <a:pPr indent="-596900" lvl="0" marL="342900" marR="0" rtl="0" algn="l">
              <a:lnSpc>
                <a:spcPct val="100000"/>
              </a:lnSpc>
              <a:spcBef>
                <a:spcPts val="800"/>
              </a:spcBef>
              <a:spcAft>
                <a:spcPts val="0"/>
              </a:spcAft>
              <a:buClr>
                <a:schemeClr val="accent2"/>
              </a:buClr>
              <a:buSzPct val="100000"/>
              <a:buFont typeface="Arial"/>
              <a:buNone/>
            </a:pPr>
            <a:r>
              <a:t/>
            </a:r>
            <a:endParaRPr b="0" i="0" sz="4000" u="none">
              <a:solidFill>
                <a:schemeClr val="dk1"/>
              </a:solidFill>
              <a:latin typeface="Times New Roman"/>
              <a:ea typeface="Times New Roman"/>
              <a:cs typeface="Times New Roman"/>
              <a:sym typeface="Times New Roman"/>
            </a:endParaRPr>
          </a:p>
          <a:p>
            <a:pPr indent="-342900" lvl="0" marL="342900" marR="0" rtl="0" algn="l">
              <a:lnSpc>
                <a:spcPct val="100000"/>
              </a:lnSpc>
              <a:spcBef>
                <a:spcPts val="800"/>
              </a:spcBef>
              <a:spcAft>
                <a:spcPts val="0"/>
              </a:spcAft>
              <a:buClr>
                <a:schemeClr val="accent2"/>
              </a:buClr>
              <a:buSzPct val="100000"/>
              <a:buFont typeface="Arial"/>
              <a:buNone/>
            </a:pPr>
            <a:r>
              <a:t/>
            </a:r>
            <a:endParaRPr b="0" i="0" sz="4000" u="non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SzPct val="25000"/>
              <a:buNone/>
            </a:pPr>
            <a:r>
              <a:t/>
            </a:r>
            <a:endParaRPr b="0" i="0" sz="4000" u="none">
              <a:solidFill>
                <a:schemeClr val="dk1"/>
              </a:solidFill>
              <a:latin typeface="Times New Roman"/>
              <a:ea typeface="Times New Roman"/>
              <a:cs typeface="Times New Roman"/>
              <a:sym typeface="Times New Roman"/>
            </a:endParaRPr>
          </a:p>
        </p:txBody>
      </p:sp>
      <p:sp>
        <p:nvSpPr>
          <p:cNvPr id="189" name="Shape 189"/>
          <p:cNvSpPr txBox="1"/>
          <p:nvPr>
            <p:ph idx="4294967295" type="title"/>
          </p:nvPr>
        </p:nvSpPr>
        <p:spPr>
          <a:xfrm>
            <a:off x="2273300" y="415925"/>
            <a:ext cx="3632200" cy="949325"/>
          </a:xfrm>
          <a:prstGeom prst="rect">
            <a:avLst/>
          </a:prstGeom>
          <a:noFill/>
          <a:ln>
            <a:noFill/>
          </a:ln>
        </p:spPr>
        <p:txBody>
          <a:bodyPr anchorCtr="0" anchor="b" bIns="45700" lIns="91425" rIns="91425" wrap="square" tIns="45700">
            <a:noAutofit/>
          </a:bodyPr>
          <a:lstStyle/>
          <a:p>
            <a:pPr indent="-330200" lvl="0" marL="0" marR="0" rtl="0" algn="l">
              <a:lnSpc>
                <a:spcPct val="100000"/>
              </a:lnSpc>
              <a:spcBef>
                <a:spcPts val="0"/>
              </a:spcBef>
              <a:spcAft>
                <a:spcPts val="0"/>
              </a:spcAft>
              <a:buClr>
                <a:srgbClr val="993366"/>
              </a:buClr>
              <a:buSzPct val="100000"/>
              <a:buFont typeface="Arial"/>
              <a:buNone/>
            </a:pPr>
            <a:r>
              <a:rPr b="0" i="0" lang="en-US" sz="5200" u="sng" cap="none" strike="noStrike">
                <a:solidFill>
                  <a:srgbClr val="993366"/>
                </a:solidFill>
                <a:latin typeface="Arial"/>
                <a:ea typeface="Arial"/>
                <a:cs typeface="Arial"/>
                <a:sym typeface="Arial"/>
              </a:rPr>
              <a:t>职场礼仪</a:t>
            </a: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500"/>
                                        <p:tgtEl>
                                          <p:spTgt spid="1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7">
                                            <p:txEl>
                                              <p:pRg end="0" st="0"/>
                                            </p:txEl>
                                          </p:spTgt>
                                        </p:tgtEl>
                                        <p:attrNameLst>
                                          <p:attrName>style.visibility</p:attrName>
                                        </p:attrNameLst>
                                      </p:cBhvr>
                                      <p:to>
                                        <p:strVal val="visible"/>
                                      </p:to>
                                    </p:set>
                                    <p:animEffect filter="fade" transition="in">
                                      <p:cBhvr>
                                        <p:cTn dur="75"/>
                                        <p:tgtEl>
                                          <p:spTgt spid="18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0" st="0"/>
                                            </p:txEl>
                                          </p:spTgt>
                                        </p:tgtEl>
                                        <p:attrNameLst>
                                          <p:attrName>style.visibility</p:attrName>
                                        </p:attrNameLst>
                                      </p:cBhvr>
                                      <p:to>
                                        <p:strVal val="visible"/>
                                      </p:to>
                                    </p:set>
                                    <p:animEffect filter="fade" transition="in">
                                      <p:cBhvr>
                                        <p:cTn dur="500"/>
                                        <p:tgtEl>
                                          <p:spTgt spid="18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1" st="1"/>
                                            </p:txEl>
                                          </p:spTgt>
                                        </p:tgtEl>
                                        <p:attrNameLst>
                                          <p:attrName>style.visibility</p:attrName>
                                        </p:attrNameLst>
                                      </p:cBhvr>
                                      <p:to>
                                        <p:strVal val="visible"/>
                                      </p:to>
                                    </p:set>
                                    <p:animEffect filter="fade" transition="in">
                                      <p:cBhvr>
                                        <p:cTn dur="500"/>
                                        <p:tgtEl>
                                          <p:spTgt spid="18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2" st="2"/>
                                            </p:txEl>
                                          </p:spTgt>
                                        </p:tgtEl>
                                        <p:attrNameLst>
                                          <p:attrName>style.visibility</p:attrName>
                                        </p:attrNameLst>
                                      </p:cBhvr>
                                      <p:to>
                                        <p:strVal val="visible"/>
                                      </p:to>
                                    </p:set>
                                    <p:animEffect filter="fade" transition="in">
                                      <p:cBhvr>
                                        <p:cTn dur="500"/>
                                        <p:tgtEl>
                                          <p:spTgt spid="18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3" st="3"/>
                                            </p:txEl>
                                          </p:spTgt>
                                        </p:tgtEl>
                                        <p:attrNameLst>
                                          <p:attrName>style.visibility</p:attrName>
                                        </p:attrNameLst>
                                      </p:cBhvr>
                                      <p:to>
                                        <p:strVal val="visible"/>
                                      </p:to>
                                    </p:set>
                                    <p:animEffect filter="fade" transition="in">
                                      <p:cBhvr>
                                        <p:cTn dur="500"/>
                                        <p:tgtEl>
                                          <p:spTgt spid="18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4" st="4"/>
                                            </p:txEl>
                                          </p:spTgt>
                                        </p:tgtEl>
                                        <p:attrNameLst>
                                          <p:attrName>style.visibility</p:attrName>
                                        </p:attrNameLst>
                                      </p:cBhvr>
                                      <p:to>
                                        <p:strVal val="visible"/>
                                      </p:to>
                                    </p:set>
                                    <p:animEffect filter="fade" transition="in">
                                      <p:cBhvr>
                                        <p:cTn dur="500"/>
                                        <p:tgtEl>
                                          <p:spTgt spid="188">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5" st="5"/>
                                            </p:txEl>
                                          </p:spTgt>
                                        </p:tgtEl>
                                        <p:attrNameLst>
                                          <p:attrName>style.visibility</p:attrName>
                                        </p:attrNameLst>
                                      </p:cBhvr>
                                      <p:to>
                                        <p:strVal val="visible"/>
                                      </p:to>
                                    </p:set>
                                    <p:animEffect filter="fade" transition="in">
                                      <p:cBhvr>
                                        <p:cTn dur="500"/>
                                        <p:tgtEl>
                                          <p:spTgt spid="188">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6" st="6"/>
                                            </p:txEl>
                                          </p:spTgt>
                                        </p:tgtEl>
                                        <p:attrNameLst>
                                          <p:attrName>style.visibility</p:attrName>
                                        </p:attrNameLst>
                                      </p:cBhvr>
                                      <p:to>
                                        <p:strVal val="visible"/>
                                      </p:to>
                                    </p:set>
                                    <p:animEffect filter="fade" transition="in">
                                      <p:cBhvr>
                                        <p:cTn dur="500"/>
                                        <p:tgtEl>
                                          <p:spTgt spid="188">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7" st="7"/>
                                            </p:txEl>
                                          </p:spTgt>
                                        </p:tgtEl>
                                        <p:attrNameLst>
                                          <p:attrName>style.visibility</p:attrName>
                                        </p:attrNameLst>
                                      </p:cBhvr>
                                      <p:to>
                                        <p:strVal val="visible"/>
                                      </p:to>
                                    </p:set>
                                    <p:animEffect filter="fade" transition="in">
                                      <p:cBhvr>
                                        <p:cTn dur="500"/>
                                        <p:tgtEl>
                                          <p:spTgt spid="188">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8" st="8"/>
                                            </p:txEl>
                                          </p:spTgt>
                                        </p:tgtEl>
                                        <p:attrNameLst>
                                          <p:attrName>style.visibility</p:attrName>
                                        </p:attrNameLst>
                                      </p:cBhvr>
                                      <p:to>
                                        <p:strVal val="visible"/>
                                      </p:to>
                                    </p:set>
                                    <p:animEffect filter="fade" transition="in">
                                      <p:cBhvr>
                                        <p:cTn dur="500"/>
                                        <p:tgtEl>
                                          <p:spTgt spid="188">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9" st="9"/>
                                            </p:txEl>
                                          </p:spTgt>
                                        </p:tgtEl>
                                        <p:attrNameLst>
                                          <p:attrName>style.visibility</p:attrName>
                                        </p:attrNameLst>
                                      </p:cBhvr>
                                      <p:to>
                                        <p:strVal val="visible"/>
                                      </p:to>
                                    </p:set>
                                    <p:animEffect filter="fade" transition="in">
                                      <p:cBhvr>
                                        <p:cTn dur="500"/>
                                        <p:tgtEl>
                                          <p:spTgt spid="188">
                                            <p:txEl>
                                              <p:pRg end="9" st="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10" st="10"/>
                                            </p:txEl>
                                          </p:spTgt>
                                        </p:tgtEl>
                                        <p:attrNameLst>
                                          <p:attrName>style.visibility</p:attrName>
                                        </p:attrNameLst>
                                      </p:cBhvr>
                                      <p:to>
                                        <p:strVal val="visible"/>
                                      </p:to>
                                    </p:set>
                                    <p:animEffect filter="fade" transition="in">
                                      <p:cBhvr>
                                        <p:cTn dur="500"/>
                                        <p:tgtEl>
                                          <p:spTgt spid="188">
                                            <p:txEl>
                                              <p:pRg end="10" st="1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xEl>
                                              <p:pRg end="11" st="11"/>
                                            </p:txEl>
                                          </p:spTgt>
                                        </p:tgtEl>
                                        <p:attrNameLst>
                                          <p:attrName>style.visibility</p:attrName>
                                        </p:attrNameLst>
                                      </p:cBhvr>
                                      <p:to>
                                        <p:strVal val="visible"/>
                                      </p:to>
                                    </p:set>
                                    <p:animEffect filter="fade" transition="in">
                                      <p:cBhvr>
                                        <p:cTn dur="500"/>
                                        <p:tgtEl>
                                          <p:spTgt spid="188">
                                            <p:txEl>
                                              <p:pRg end="11" st="1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193" name="Shape 193"/>
        <p:cNvGrpSpPr/>
        <p:nvPr/>
      </p:nvGrpSpPr>
      <p:grpSpPr>
        <a:xfrm>
          <a:off x="0" y="0"/>
          <a:ext cx="0" cy="0"/>
          <a:chOff x="0" y="0"/>
          <a:chExt cx="0" cy="0"/>
        </a:xfrm>
      </p:grpSpPr>
      <p:sp>
        <p:nvSpPr>
          <p:cNvPr id="194" name="Shape 194"/>
          <p:cNvSpPr txBox="1"/>
          <p:nvPr>
            <p:ph type="title"/>
          </p:nvPr>
        </p:nvSpPr>
        <p:spPr>
          <a:xfrm>
            <a:off x="457200" y="122237"/>
            <a:ext cx="7543800" cy="1295400"/>
          </a:xfrm>
          <a:prstGeom prst="rect">
            <a:avLst/>
          </a:prstGeom>
          <a:noFill/>
          <a:ln>
            <a:noFill/>
          </a:ln>
        </p:spPr>
        <p:txBody>
          <a:bodyPr anchorCtr="0" anchor="b" bIns="45700" lIns="91425" rIns="91425" wrap="square" tIns="45700">
            <a:noAutofit/>
          </a:bodyPr>
          <a:lstStyle/>
          <a:p>
            <a:pPr indent="-247650" lvl="0" marL="0" marR="0" rtl="0" algn="l">
              <a:lnSpc>
                <a:spcPct val="100000"/>
              </a:lnSpc>
              <a:spcBef>
                <a:spcPts val="0"/>
              </a:spcBef>
              <a:spcAft>
                <a:spcPts val="0"/>
              </a:spcAft>
              <a:buClr>
                <a:srgbClr val="FF3300"/>
              </a:buClr>
              <a:buSzPct val="100000"/>
              <a:buFont typeface="Arial"/>
              <a:buNone/>
            </a:pPr>
            <a:r>
              <a:rPr b="1" i="0" lang="en-US" sz="3900" u="none" cap="none" strike="noStrike">
                <a:solidFill>
                  <a:srgbClr val="FF3300"/>
                </a:solidFill>
                <a:latin typeface="Arial"/>
                <a:ea typeface="Arial"/>
                <a:cs typeface="Arial"/>
                <a:sym typeface="Arial"/>
              </a:rPr>
              <a:t>打招呼礼仪—日常礼仪</a:t>
            </a:r>
          </a:p>
        </p:txBody>
      </p:sp>
      <p:sp>
        <p:nvSpPr>
          <p:cNvPr id="195" name="Shape 195"/>
          <p:cNvSpPr txBox="1"/>
          <p:nvPr>
            <p:ph idx="1" type="body"/>
          </p:nvPr>
        </p:nvSpPr>
        <p:spPr>
          <a:xfrm>
            <a:off x="457200" y="1719262"/>
            <a:ext cx="4038600" cy="4411662"/>
          </a:xfrm>
          <a:prstGeom prst="rect">
            <a:avLst/>
          </a:prstGeom>
          <a:noFill/>
          <a:ln>
            <a:noFill/>
          </a:ln>
        </p:spPr>
        <p:txBody>
          <a:bodyPr anchorCtr="0" anchor="t" bIns="45700" lIns="91425" rIns="91425" wrap="square" tIns="45700">
            <a:noAutofit/>
          </a:bodyPr>
          <a:lstStyle/>
          <a:p>
            <a:pPr indent="-342900" lvl="0" marL="342900" marR="0" rtl="0" algn="just">
              <a:lnSpc>
                <a:spcPct val="100000"/>
              </a:lnSpc>
              <a:spcBef>
                <a:spcPts val="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早晨的打招呼是一天工作情绪和干劲的开端。打招呼可以把自己焕发的精神传达、感染于周围的人。一对能正视对方的</a:t>
            </a:r>
            <a:r>
              <a:rPr b="1" i="0" lang="en-US" sz="3000" u="none">
                <a:solidFill>
                  <a:srgbClr val="FF0000"/>
                </a:solidFill>
                <a:latin typeface="Arial"/>
                <a:ea typeface="Arial"/>
                <a:cs typeface="Arial"/>
                <a:sym typeface="Arial"/>
              </a:rPr>
              <a:t>坦诚的眼睛</a:t>
            </a:r>
            <a:r>
              <a:rPr b="0" i="0" lang="en-US" sz="3000" u="none">
                <a:solidFill>
                  <a:schemeClr val="dk1"/>
                </a:solidFill>
                <a:latin typeface="Arial"/>
                <a:ea typeface="Arial"/>
                <a:cs typeface="Arial"/>
                <a:sym typeface="Arial"/>
              </a:rPr>
              <a:t>，一副面带</a:t>
            </a:r>
            <a:r>
              <a:rPr b="1" i="0" lang="en-US" sz="3000" u="none">
                <a:solidFill>
                  <a:srgbClr val="FF0000"/>
                </a:solidFill>
                <a:latin typeface="Arial"/>
                <a:ea typeface="Arial"/>
                <a:cs typeface="Arial"/>
                <a:sym typeface="Arial"/>
              </a:rPr>
              <a:t>微笑的面容</a:t>
            </a:r>
            <a:r>
              <a:rPr b="0" i="0" lang="en-US" sz="3000" u="none">
                <a:solidFill>
                  <a:schemeClr val="dk1"/>
                </a:solidFill>
                <a:latin typeface="Arial"/>
                <a:ea typeface="Arial"/>
                <a:cs typeface="Arial"/>
                <a:sym typeface="Arial"/>
              </a:rPr>
              <a:t>，</a:t>
            </a:r>
            <a:r>
              <a:rPr b="1" i="0" lang="en-US" sz="3000" u="none">
                <a:solidFill>
                  <a:srgbClr val="FF0000"/>
                </a:solidFill>
                <a:latin typeface="Arial"/>
                <a:ea typeface="Arial"/>
                <a:cs typeface="Arial"/>
                <a:sym typeface="Arial"/>
              </a:rPr>
              <a:t>明朗的声音</a:t>
            </a:r>
            <a:r>
              <a:rPr b="0" i="0" lang="en-US" sz="3000" u="none">
                <a:solidFill>
                  <a:schemeClr val="dk1"/>
                </a:solidFill>
                <a:latin typeface="Arial"/>
                <a:ea typeface="Arial"/>
                <a:cs typeface="Arial"/>
                <a:sym typeface="Arial"/>
              </a:rPr>
              <a:t>向人打招呼，是一个成功的职员应具备的素质。 </a:t>
            </a:r>
          </a:p>
          <a:p>
            <a:pPr indent="-342900" lvl="0" marL="342900" marR="0" rtl="0" algn="l">
              <a:spcBef>
                <a:spcPts val="600"/>
              </a:spcBef>
              <a:spcAft>
                <a:spcPts val="0"/>
              </a:spcAft>
              <a:buClr>
                <a:schemeClr val="dk2"/>
              </a:buClr>
              <a:buSzPct val="70000"/>
              <a:buFont typeface="Noto Sans Symbols"/>
              <a:buNone/>
            </a:pPr>
            <a:r>
              <a:t/>
            </a:r>
            <a:endParaRPr b="0" i="0" sz="3000" u="none">
              <a:solidFill>
                <a:schemeClr val="dk1"/>
              </a:solidFill>
              <a:latin typeface="Arial"/>
              <a:ea typeface="Arial"/>
              <a:cs typeface="Arial"/>
              <a:sym typeface="Arial"/>
            </a:endParaRPr>
          </a:p>
        </p:txBody>
      </p:sp>
      <p:sp>
        <p:nvSpPr>
          <p:cNvPr id="196" name="Shape 196"/>
          <p:cNvSpPr txBox="1"/>
          <p:nvPr>
            <p:ph idx="2" type="body"/>
          </p:nvPr>
        </p:nvSpPr>
        <p:spPr>
          <a:xfrm>
            <a:off x="4648200" y="1719262"/>
            <a:ext cx="4038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0" i="0" lang="en-US" sz="3000" u="none">
                <a:solidFill>
                  <a:schemeClr val="dk1"/>
                </a:solidFill>
                <a:latin typeface="Arial"/>
                <a:ea typeface="Arial"/>
                <a:cs typeface="Arial"/>
                <a:sym typeface="Arial"/>
              </a:rPr>
              <a:t>早晨的打招呼是一天工作情緒和幹勁的開端。打招呼可以把自己煥發的精神傳達、感染於周圍的人。一對能正視對方的</a:t>
            </a:r>
            <a:r>
              <a:rPr b="1" i="0" lang="en-US" sz="3000" u="none">
                <a:solidFill>
                  <a:srgbClr val="FF0000"/>
                </a:solidFill>
                <a:latin typeface="Arial"/>
                <a:ea typeface="Arial"/>
                <a:cs typeface="Arial"/>
                <a:sym typeface="Arial"/>
              </a:rPr>
              <a:t>坦誠的眼睛</a:t>
            </a:r>
            <a:r>
              <a:rPr b="0" i="0" lang="en-US" sz="3000" u="none">
                <a:solidFill>
                  <a:schemeClr val="dk1"/>
                </a:solidFill>
                <a:latin typeface="Arial"/>
                <a:ea typeface="Arial"/>
                <a:cs typeface="Arial"/>
                <a:sym typeface="Arial"/>
              </a:rPr>
              <a:t>，一副面帶</a:t>
            </a:r>
            <a:r>
              <a:rPr b="1" i="0" lang="en-US" sz="3000" u="none">
                <a:solidFill>
                  <a:srgbClr val="FF0000"/>
                </a:solidFill>
                <a:latin typeface="Arial"/>
                <a:ea typeface="Arial"/>
                <a:cs typeface="Arial"/>
                <a:sym typeface="Arial"/>
              </a:rPr>
              <a:t>微笑的面容</a:t>
            </a:r>
            <a:r>
              <a:rPr b="0" i="0" lang="en-US" sz="3000" u="none">
                <a:solidFill>
                  <a:schemeClr val="dk1"/>
                </a:solidFill>
                <a:latin typeface="Arial"/>
                <a:ea typeface="Arial"/>
                <a:cs typeface="Arial"/>
                <a:sym typeface="Arial"/>
              </a:rPr>
              <a:t>，</a:t>
            </a:r>
            <a:r>
              <a:rPr b="1" i="0" lang="en-US" sz="3000" u="none">
                <a:solidFill>
                  <a:srgbClr val="FF0000"/>
                </a:solidFill>
                <a:latin typeface="Arial"/>
                <a:ea typeface="Arial"/>
                <a:cs typeface="Arial"/>
                <a:sym typeface="Arial"/>
              </a:rPr>
              <a:t>明朗的聲音</a:t>
            </a:r>
            <a:r>
              <a:rPr b="0" i="0" lang="en-US" sz="3000" u="none">
                <a:solidFill>
                  <a:schemeClr val="dk1"/>
                </a:solidFill>
                <a:latin typeface="Arial"/>
                <a:ea typeface="Arial"/>
                <a:cs typeface="Arial"/>
                <a:sym typeface="Arial"/>
              </a:rPr>
              <a:t>向人打招呼，是一個成功的職員應具備的素質。</a:t>
            </a: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00" name="Shape 200"/>
        <p:cNvGrpSpPr/>
        <p:nvPr/>
      </p:nvGrpSpPr>
      <p:grpSpPr>
        <a:xfrm>
          <a:off x="0" y="0"/>
          <a:ext cx="0" cy="0"/>
          <a:chOff x="0" y="0"/>
          <a:chExt cx="0" cy="0"/>
        </a:xfrm>
      </p:grpSpPr>
      <p:sp>
        <p:nvSpPr>
          <p:cNvPr id="201" name="Shape 201"/>
          <p:cNvSpPr txBox="1"/>
          <p:nvPr>
            <p:ph type="title"/>
          </p:nvPr>
        </p:nvSpPr>
        <p:spPr>
          <a:xfrm>
            <a:off x="457200" y="122237"/>
            <a:ext cx="7543800" cy="1295400"/>
          </a:xfrm>
          <a:prstGeom prst="rect">
            <a:avLst/>
          </a:prstGeom>
          <a:noFill/>
          <a:ln>
            <a:noFill/>
          </a:ln>
        </p:spPr>
        <p:txBody>
          <a:bodyPr anchorCtr="0" anchor="b" bIns="45700" lIns="91425" rIns="91425" wrap="square" tIns="45700">
            <a:noAutofit/>
          </a:bodyPr>
          <a:lstStyle/>
          <a:p>
            <a:pPr indent="-273050" lvl="0" marL="0" marR="0" rtl="0" algn="l">
              <a:lnSpc>
                <a:spcPct val="100000"/>
              </a:lnSpc>
              <a:spcBef>
                <a:spcPts val="0"/>
              </a:spcBef>
              <a:spcAft>
                <a:spcPts val="0"/>
              </a:spcAft>
              <a:buClr>
                <a:srgbClr val="FF3300"/>
              </a:buClr>
              <a:buSzPct val="100000"/>
              <a:buFont typeface="Arial"/>
              <a:buNone/>
            </a:pPr>
            <a:r>
              <a:rPr b="1" i="0" lang="en-US" sz="4300" u="none" cap="none" strike="noStrike">
                <a:solidFill>
                  <a:srgbClr val="FF3300"/>
                </a:solidFill>
                <a:latin typeface="Arial"/>
                <a:ea typeface="Arial"/>
                <a:cs typeface="Arial"/>
                <a:sym typeface="Arial"/>
              </a:rPr>
              <a:t>点头礼—日常礼仪</a:t>
            </a:r>
          </a:p>
        </p:txBody>
      </p:sp>
      <p:sp>
        <p:nvSpPr>
          <p:cNvPr id="202" name="Shape 202"/>
          <p:cNvSpPr txBox="1"/>
          <p:nvPr>
            <p:ph idx="1" type="body"/>
          </p:nvPr>
        </p:nvSpPr>
        <p:spPr>
          <a:xfrm>
            <a:off x="179387" y="1719262"/>
            <a:ext cx="4316412" cy="4411662"/>
          </a:xfrm>
          <a:prstGeom prst="rect">
            <a:avLst/>
          </a:prstGeom>
          <a:noFill/>
          <a:ln>
            <a:noFill/>
          </a:ln>
        </p:spPr>
        <p:txBody>
          <a:bodyPr anchorCtr="0" anchor="t" bIns="45700" lIns="91425" rIns="91425" wrap="square" tIns="45700">
            <a:noAutofit/>
          </a:bodyPr>
          <a:lstStyle/>
          <a:p>
            <a:pPr indent="-572770" lvl="0" marL="457200" marR="0" rtl="0" algn="l">
              <a:lnSpc>
                <a:spcPct val="100000"/>
              </a:lnSpc>
              <a:spcBef>
                <a:spcPts val="0"/>
              </a:spcBef>
              <a:spcAft>
                <a:spcPts val="0"/>
              </a:spcAft>
              <a:buClr>
                <a:schemeClr val="dk2"/>
              </a:buClr>
              <a:buSzPct val="70000"/>
              <a:buFont typeface="Noto Sans Symbols"/>
              <a:buNone/>
            </a:pPr>
            <a:r>
              <a:rPr b="0" i="0" lang="en-US" sz="2600" u="none">
                <a:solidFill>
                  <a:schemeClr val="dk1"/>
                </a:solidFill>
                <a:latin typeface="Arial"/>
                <a:ea typeface="Arial"/>
                <a:cs typeface="Arial"/>
                <a:sym typeface="Arial"/>
              </a:rPr>
              <a:t>     微微地点头，以对人表示礼貌。适用于比较随便的场合，如：在路上行走，或是在公共场所与熟人相遇，无须驻足长谈时，可行点头礼。还可以随之说些问候的话。与相识者在同一场合多次见面，只点头致意即可。对一面之交的朋友或不相识者，在社交场合均可点头或微笑致意。 </a:t>
            </a:r>
          </a:p>
        </p:txBody>
      </p:sp>
      <p:sp>
        <p:nvSpPr>
          <p:cNvPr id="203" name="Shape 203"/>
          <p:cNvSpPr txBox="1"/>
          <p:nvPr>
            <p:ph idx="2" type="body"/>
          </p:nvPr>
        </p:nvSpPr>
        <p:spPr>
          <a:xfrm>
            <a:off x="4648200" y="1719262"/>
            <a:ext cx="4038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0" i="0" lang="en-US" sz="2400" u="none">
                <a:solidFill>
                  <a:schemeClr val="dk1"/>
                </a:solidFill>
                <a:latin typeface="Arial"/>
                <a:ea typeface="Arial"/>
                <a:cs typeface="Arial"/>
                <a:sym typeface="Arial"/>
              </a:rPr>
              <a:t>微微地點頭，以對人表示禮貌。適用於比較隨便的場合，如：在路上行走，或是在公共場所與熟人相遇，無須駐足長談時，可行點頭禮。還可以隨之說些問候的話。與相識者在同一場合多次見面，只點頭致意即可。對一面之交的朋友或不相識者，在社交場合均可點頭或微笑致意。</a:t>
            </a:r>
          </a:p>
          <a:p>
            <a:pPr indent="-342900" lvl="0" marL="342900" marR="0" rtl="0" algn="l">
              <a:spcBef>
                <a:spcPts val="480"/>
              </a:spcBef>
              <a:spcAft>
                <a:spcPts val="0"/>
              </a:spcAft>
              <a:buClr>
                <a:schemeClr val="dk2"/>
              </a:buClr>
              <a:buSzPct val="70000"/>
              <a:buFont typeface="Noto Sans Symbols"/>
              <a:buNone/>
            </a:pPr>
            <a:r>
              <a:t/>
            </a:r>
            <a:endParaRPr b="0" i="0" sz="2400" u="none">
              <a:solidFill>
                <a:schemeClr val="dk1"/>
              </a:solidFill>
              <a:latin typeface="Arial"/>
              <a:ea typeface="Arial"/>
              <a:cs typeface="Arial"/>
              <a:sym typeface="Aria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07" name="Shape 207"/>
        <p:cNvGrpSpPr/>
        <p:nvPr/>
      </p:nvGrpSpPr>
      <p:grpSpPr>
        <a:xfrm>
          <a:off x="0" y="0"/>
          <a:ext cx="0" cy="0"/>
          <a:chOff x="0" y="0"/>
          <a:chExt cx="0" cy="0"/>
        </a:xfrm>
      </p:grpSpPr>
      <p:sp>
        <p:nvSpPr>
          <p:cNvPr id="208" name="Shape 208"/>
          <p:cNvSpPr txBox="1"/>
          <p:nvPr/>
        </p:nvSpPr>
        <p:spPr>
          <a:xfrm>
            <a:off x="457200" y="838200"/>
            <a:ext cx="7793037" cy="617537"/>
          </a:xfrm>
          <a:prstGeom prst="rect">
            <a:avLst/>
          </a:prstGeom>
          <a:solidFill>
            <a:srgbClr val="FFFFFF"/>
          </a:solidFill>
          <a:ln cap="flat" cmpd="sng" w="9525">
            <a:solidFill>
              <a:srgbClr val="000000"/>
            </a:solidFill>
            <a:prstDash val="solid"/>
            <a:miter lim="800000"/>
            <a:headEnd len="med" w="med" type="none"/>
            <a:tailEnd len="med" w="med" type="none"/>
          </a:ln>
        </p:spPr>
        <p:txBody>
          <a:bodyPr anchorCtr="0" anchor="t" bIns="45700" lIns="91425" rIns="91425" wrap="square" tIns="45700">
            <a:noAutofit/>
          </a:bodyPr>
          <a:lstStyle/>
          <a:p>
            <a:pPr indent="-279400" lvl="0" marL="0" marR="0" rtl="0" algn="ctr">
              <a:lnSpc>
                <a:spcPct val="100000"/>
              </a:lnSpc>
              <a:spcBef>
                <a:spcPts val="0"/>
              </a:spcBef>
              <a:spcAft>
                <a:spcPts val="0"/>
              </a:spcAft>
              <a:buClr>
                <a:schemeClr val="dk1"/>
              </a:buClr>
              <a:buSzPct val="100000"/>
              <a:buFont typeface="Times New Roman"/>
              <a:buNone/>
            </a:pPr>
            <a:r>
              <a:rPr b="1" i="0" lang="en-US" sz="4400" u="none">
                <a:solidFill>
                  <a:schemeClr val="dk1"/>
                </a:solidFill>
                <a:latin typeface="Times New Roman"/>
                <a:ea typeface="Times New Roman"/>
                <a:cs typeface="Times New Roman"/>
                <a:sym typeface="Times New Roman"/>
              </a:rPr>
              <a:t>行礼的方式</a:t>
            </a:r>
          </a:p>
        </p:txBody>
      </p:sp>
      <p:sp>
        <p:nvSpPr>
          <p:cNvPr id="209" name="Shape 209"/>
          <p:cNvSpPr txBox="1"/>
          <p:nvPr/>
        </p:nvSpPr>
        <p:spPr>
          <a:xfrm>
            <a:off x="3562350" y="2805112"/>
            <a:ext cx="9144000" cy="0"/>
          </a:xfrm>
          <a:prstGeom prst="rect">
            <a:avLst/>
          </a:prstGeom>
          <a:noFill/>
          <a:ln>
            <a:noFill/>
          </a:ln>
        </p:spPr>
        <p:txBody>
          <a:bodyPr anchorCtr="0" anchor="t"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10" name="Shape 210"/>
          <p:cNvSpPr txBox="1"/>
          <p:nvPr/>
        </p:nvSpPr>
        <p:spPr>
          <a:xfrm>
            <a:off x="3548062" y="2705100"/>
            <a:ext cx="9144000" cy="0"/>
          </a:xfrm>
          <a:prstGeom prst="rect">
            <a:avLst/>
          </a:prstGeom>
          <a:noFill/>
          <a:ln>
            <a:noFill/>
          </a:ln>
        </p:spPr>
        <p:txBody>
          <a:bodyPr anchorCtr="0" anchor="t"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sp>
        <p:nvSpPr>
          <p:cNvPr id="211" name="Shape 211"/>
          <p:cNvSpPr txBox="1"/>
          <p:nvPr/>
        </p:nvSpPr>
        <p:spPr>
          <a:xfrm>
            <a:off x="3529012" y="2776537"/>
            <a:ext cx="9144000" cy="0"/>
          </a:xfrm>
          <a:prstGeom prst="rect">
            <a:avLst/>
          </a:prstGeom>
          <a:noFill/>
          <a:ln>
            <a:noFill/>
          </a:ln>
        </p:spPr>
        <p:txBody>
          <a:bodyPr anchorCtr="0" anchor="t" bIns="45700" lIns="91425" rIns="91425" wrap="square" tIns="45700">
            <a:noAutofit/>
          </a:bodyPr>
          <a:lstStyle/>
          <a:p>
            <a:pPr indent="0" lvl="0" marL="0" marR="0" rtl="0" algn="l">
              <a:lnSpc>
                <a:spcPct val="100000"/>
              </a:lnSpc>
              <a:spcBef>
                <a:spcPts val="0"/>
              </a:spcBef>
              <a:spcAft>
                <a:spcPts val="0"/>
              </a:spcAft>
              <a:buSzPct val="25000"/>
              <a:buNone/>
            </a:pPr>
            <a:r>
              <a:t/>
            </a:r>
            <a:endParaRPr b="1" i="0" sz="1800" u="none">
              <a:solidFill>
                <a:schemeClr val="accent2"/>
              </a:solidFill>
              <a:latin typeface="Arial"/>
              <a:ea typeface="Arial"/>
              <a:cs typeface="Arial"/>
              <a:sym typeface="Arial"/>
            </a:endParaRPr>
          </a:p>
        </p:txBody>
      </p:sp>
      <p:pic>
        <p:nvPicPr>
          <p:cNvPr descr="8" id="212" name="Shape 212"/>
          <p:cNvPicPr preferRelativeResize="0"/>
          <p:nvPr/>
        </p:nvPicPr>
        <p:blipFill rotWithShape="1">
          <a:blip r:embed="rId3">
            <a:alphaModFix/>
          </a:blip>
          <a:srcRect b="0" l="0" r="0" t="0"/>
          <a:stretch/>
        </p:blipFill>
        <p:spPr>
          <a:xfrm>
            <a:off x="304800" y="2514600"/>
            <a:ext cx="1903095" cy="3123419"/>
          </a:xfrm>
          <a:prstGeom prst="rect">
            <a:avLst/>
          </a:prstGeom>
          <a:noFill/>
          <a:ln>
            <a:noFill/>
          </a:ln>
        </p:spPr>
      </p:pic>
      <p:pic>
        <p:nvPicPr>
          <p:cNvPr descr="9" id="213" name="Shape 213"/>
          <p:cNvPicPr preferRelativeResize="0"/>
          <p:nvPr/>
        </p:nvPicPr>
        <p:blipFill rotWithShape="1">
          <a:blip r:embed="rId4">
            <a:alphaModFix/>
          </a:blip>
          <a:srcRect b="0" l="0" r="0" t="0"/>
          <a:stretch/>
        </p:blipFill>
        <p:spPr>
          <a:xfrm>
            <a:off x="2819400" y="2590800"/>
            <a:ext cx="1826971" cy="3268409"/>
          </a:xfrm>
          <a:prstGeom prst="rect">
            <a:avLst/>
          </a:prstGeom>
          <a:noFill/>
          <a:ln>
            <a:noFill/>
          </a:ln>
        </p:spPr>
      </p:pic>
      <p:sp>
        <p:nvSpPr>
          <p:cNvPr id="214" name="Shape 214"/>
          <p:cNvSpPr/>
          <p:nvPr/>
        </p:nvSpPr>
        <p:spPr>
          <a:xfrm>
            <a:off x="4419600" y="2819400"/>
            <a:ext cx="1143000" cy="914400"/>
          </a:xfrm>
          <a:prstGeom prst="wedgeEllipseCallout">
            <a:avLst>
              <a:gd fmla="val -5190" name="adj1"/>
              <a:gd fmla="val 18450" name="adj2"/>
            </a:avLst>
          </a:prstGeom>
          <a:solidFill>
            <a:srgbClr val="FFFFFF"/>
          </a:solidFill>
          <a:ln cap="flat" cmpd="sng" w="9525">
            <a:solidFill>
              <a:srgbClr val="000000"/>
            </a:solidFill>
            <a:prstDash val="solid"/>
            <a:miter lim="800000"/>
            <a:headEnd len="med" w="med" type="none"/>
            <a:tailEnd len="med" w="med" type="none"/>
          </a:ln>
        </p:spPr>
        <p:txBody>
          <a:bodyPr anchorCtr="0" anchor="t" bIns="45700" lIns="91425" rIns="91425" wrap="square" tIns="45700">
            <a:noAutofit/>
          </a:bodyPr>
          <a:lstStyle/>
          <a:p>
            <a:pPr indent="-114300" lvl="0" marL="0" marR="0" rtl="0" algn="just">
              <a:lnSpc>
                <a:spcPct val="100000"/>
              </a:lnSpc>
              <a:spcBef>
                <a:spcPts val="0"/>
              </a:spcBef>
              <a:spcAft>
                <a:spcPts val="0"/>
              </a:spcAft>
              <a:buClr>
                <a:schemeClr val="dk1"/>
              </a:buClr>
              <a:buSzPct val="100000"/>
              <a:buFont typeface="Times New Roman"/>
              <a:buNone/>
            </a:pPr>
            <a:r>
              <a:rPr b="0" i="0" lang="en-US" sz="1800" u="none">
                <a:solidFill>
                  <a:schemeClr val="dk1"/>
                </a:solidFill>
                <a:latin typeface="Times New Roman"/>
                <a:ea typeface="Times New Roman"/>
                <a:cs typeface="Times New Roman"/>
                <a:sym typeface="Times New Roman"/>
              </a:rPr>
              <a:t>30度行礼</a:t>
            </a:r>
          </a:p>
        </p:txBody>
      </p:sp>
      <p:sp>
        <p:nvSpPr>
          <p:cNvPr id="215" name="Shape 215"/>
          <p:cNvSpPr/>
          <p:nvPr/>
        </p:nvSpPr>
        <p:spPr>
          <a:xfrm>
            <a:off x="1752600" y="2819400"/>
            <a:ext cx="1143000" cy="914400"/>
          </a:xfrm>
          <a:prstGeom prst="wedgeEllipseCallout">
            <a:avLst>
              <a:gd fmla="val -2130" name="adj1"/>
              <a:gd fmla="val 24975" name="adj2"/>
            </a:avLst>
          </a:prstGeom>
          <a:solidFill>
            <a:srgbClr val="FFFFFF"/>
          </a:solidFill>
          <a:ln cap="flat" cmpd="sng" w="9525">
            <a:solidFill>
              <a:srgbClr val="000000"/>
            </a:solidFill>
            <a:prstDash val="solid"/>
            <a:miter lim="800000"/>
            <a:headEnd len="med" w="med" type="none"/>
            <a:tailEnd len="med" w="med" type="none"/>
          </a:ln>
        </p:spPr>
        <p:txBody>
          <a:bodyPr anchorCtr="0" anchor="t" bIns="45700" lIns="91425" rIns="91425" wrap="square" tIns="45700">
            <a:noAutofit/>
          </a:bodyPr>
          <a:lstStyle/>
          <a:p>
            <a:pPr indent="-114300" lvl="0" marL="0" marR="0" rtl="0" algn="just">
              <a:lnSpc>
                <a:spcPct val="100000"/>
              </a:lnSpc>
              <a:spcBef>
                <a:spcPts val="0"/>
              </a:spcBef>
              <a:spcAft>
                <a:spcPts val="0"/>
              </a:spcAft>
              <a:buClr>
                <a:schemeClr val="dk1"/>
              </a:buClr>
              <a:buSzPct val="100000"/>
              <a:buFont typeface="Times New Roman"/>
              <a:buNone/>
            </a:pPr>
            <a:r>
              <a:rPr b="0" i="0" lang="en-US" sz="1800" u="none">
                <a:solidFill>
                  <a:schemeClr val="dk1"/>
                </a:solidFill>
                <a:latin typeface="Times New Roman"/>
                <a:ea typeface="Times New Roman"/>
                <a:cs typeface="Times New Roman"/>
                <a:sym typeface="Times New Roman"/>
              </a:rPr>
              <a:t>15度行礼</a:t>
            </a:r>
          </a:p>
        </p:txBody>
      </p:sp>
      <p:pic>
        <p:nvPicPr>
          <p:cNvPr descr="10" id="216" name="Shape 216"/>
          <p:cNvPicPr preferRelativeResize="0"/>
          <p:nvPr/>
        </p:nvPicPr>
        <p:blipFill rotWithShape="1">
          <a:blip r:embed="rId5">
            <a:alphaModFix/>
          </a:blip>
          <a:srcRect b="0" l="0" r="0" t="0"/>
          <a:stretch/>
        </p:blipFill>
        <p:spPr>
          <a:xfrm>
            <a:off x="5562600" y="2743200"/>
            <a:ext cx="1978971" cy="2895310"/>
          </a:xfrm>
          <a:prstGeom prst="rect">
            <a:avLst/>
          </a:prstGeom>
          <a:noFill/>
          <a:ln>
            <a:noFill/>
          </a:ln>
        </p:spPr>
      </p:pic>
      <p:sp>
        <p:nvSpPr>
          <p:cNvPr id="217" name="Shape 217"/>
          <p:cNvSpPr/>
          <p:nvPr/>
        </p:nvSpPr>
        <p:spPr>
          <a:xfrm>
            <a:off x="7010400" y="2819400"/>
            <a:ext cx="1143000" cy="914400"/>
          </a:xfrm>
          <a:prstGeom prst="wedgeEllipseCallout">
            <a:avLst>
              <a:gd fmla="val -300" name="adj1"/>
              <a:gd fmla="val 21600" name="adj2"/>
            </a:avLst>
          </a:prstGeom>
          <a:solidFill>
            <a:srgbClr val="FFFFFF"/>
          </a:solidFill>
          <a:ln cap="flat" cmpd="sng" w="9525">
            <a:solidFill>
              <a:srgbClr val="000000"/>
            </a:solidFill>
            <a:prstDash val="solid"/>
            <a:miter lim="800000"/>
            <a:headEnd len="med" w="med" type="none"/>
            <a:tailEnd len="med" w="med" type="none"/>
          </a:ln>
        </p:spPr>
        <p:txBody>
          <a:bodyPr anchorCtr="0" anchor="t" bIns="45700" lIns="91425" rIns="91425" wrap="square" tIns="45700">
            <a:noAutofit/>
          </a:bodyPr>
          <a:lstStyle/>
          <a:p>
            <a:pPr indent="-114300" lvl="0" marL="0" marR="0" rtl="0" algn="just">
              <a:lnSpc>
                <a:spcPct val="100000"/>
              </a:lnSpc>
              <a:spcBef>
                <a:spcPts val="0"/>
              </a:spcBef>
              <a:spcAft>
                <a:spcPts val="0"/>
              </a:spcAft>
              <a:buClr>
                <a:schemeClr val="dk1"/>
              </a:buClr>
              <a:buSzPct val="100000"/>
              <a:buFont typeface="Times New Roman"/>
              <a:buNone/>
            </a:pPr>
            <a:r>
              <a:rPr b="0" i="0" lang="en-US" sz="1800" u="none">
                <a:solidFill>
                  <a:schemeClr val="dk1"/>
                </a:solidFill>
                <a:latin typeface="Times New Roman"/>
                <a:ea typeface="Times New Roman"/>
                <a:cs typeface="Times New Roman"/>
                <a:sym typeface="Times New Roman"/>
              </a:rPr>
              <a:t>45度行礼</a:t>
            </a: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21" name="Shape 221"/>
        <p:cNvGrpSpPr/>
        <p:nvPr/>
      </p:nvGrpSpPr>
      <p:grpSpPr>
        <a:xfrm>
          <a:off x="0" y="0"/>
          <a:ext cx="0" cy="0"/>
          <a:chOff x="0" y="0"/>
          <a:chExt cx="0" cy="0"/>
        </a:xfrm>
      </p:grpSpPr>
      <p:pic>
        <p:nvPicPr>
          <p:cNvPr descr="未标题-16" id="222" name="Shape 222"/>
          <p:cNvPicPr preferRelativeResize="0"/>
          <p:nvPr/>
        </p:nvPicPr>
        <p:blipFill rotWithShape="1">
          <a:blip r:embed="rId3">
            <a:alphaModFix/>
          </a:blip>
          <a:srcRect b="0" l="0" r="0" t="0"/>
          <a:stretch/>
        </p:blipFill>
        <p:spPr>
          <a:xfrm>
            <a:off x="1447800" y="1358900"/>
            <a:ext cx="7262531" cy="4873853"/>
          </a:xfrm>
          <a:prstGeom prst="rect">
            <a:avLst/>
          </a:prstGeom>
          <a:noFill/>
          <a:ln>
            <a:noFill/>
          </a:ln>
        </p:spPr>
      </p:pic>
      <p:sp>
        <p:nvSpPr>
          <p:cNvPr id="223" name="Shape 223"/>
          <p:cNvSpPr txBox="1"/>
          <p:nvPr>
            <p:ph idx="4294967295" type="title"/>
          </p:nvPr>
        </p:nvSpPr>
        <p:spPr>
          <a:xfrm>
            <a:off x="3390900" y="157162"/>
            <a:ext cx="2724150" cy="949325"/>
          </a:xfrm>
          <a:prstGeom prst="rect">
            <a:avLst/>
          </a:prstGeom>
          <a:noFill/>
          <a:ln>
            <a:noFill/>
          </a:ln>
        </p:spPr>
        <p:txBody>
          <a:bodyPr anchorCtr="0" anchor="b" bIns="45700" lIns="91425" rIns="91425" wrap="square" tIns="45700">
            <a:noAutofit/>
          </a:bodyPr>
          <a:lstStyle/>
          <a:p>
            <a:pPr indent="-247650" lvl="0" marL="0" marR="0" rtl="0" algn="l">
              <a:lnSpc>
                <a:spcPct val="100000"/>
              </a:lnSpc>
              <a:spcBef>
                <a:spcPts val="0"/>
              </a:spcBef>
              <a:spcAft>
                <a:spcPts val="0"/>
              </a:spcAft>
              <a:buClr>
                <a:schemeClr val="dk2"/>
              </a:buClr>
              <a:buSzPct val="100000"/>
              <a:buFont typeface="Arial"/>
              <a:buNone/>
            </a:pPr>
            <a:r>
              <a:rPr b="1" i="0" lang="en-US" sz="3900" u="none" cap="none" strike="noStrike">
                <a:solidFill>
                  <a:schemeClr val="dk2"/>
                </a:solidFill>
                <a:latin typeface="Arial"/>
                <a:ea typeface="Arial"/>
                <a:cs typeface="Arial"/>
                <a:sym typeface="Arial"/>
              </a:rPr>
              <a:t>鞠躬</a:t>
            </a: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0">
  <p:cSld>
    <p:spTree>
      <p:nvGrpSpPr>
        <p:cNvPr id="227" name="Shape 227"/>
        <p:cNvGrpSpPr/>
        <p:nvPr/>
      </p:nvGrpSpPr>
      <p:grpSpPr>
        <a:xfrm>
          <a:off x="0" y="0"/>
          <a:ext cx="0" cy="0"/>
          <a:chOff x="0" y="0"/>
          <a:chExt cx="0" cy="0"/>
        </a:xfrm>
      </p:grpSpPr>
      <p:sp>
        <p:nvSpPr>
          <p:cNvPr id="228" name="Shape 228"/>
          <p:cNvSpPr txBox="1"/>
          <p:nvPr>
            <p:ph type="title"/>
          </p:nvPr>
        </p:nvSpPr>
        <p:spPr>
          <a:xfrm>
            <a:off x="457200" y="122237"/>
            <a:ext cx="7543800" cy="930275"/>
          </a:xfrm>
          <a:prstGeom prst="rect">
            <a:avLst/>
          </a:prstGeom>
          <a:noFill/>
          <a:ln>
            <a:noFill/>
          </a:ln>
        </p:spPr>
        <p:txBody>
          <a:bodyPr anchorCtr="0" anchor="b" bIns="45700" lIns="91425" rIns="91425" wrap="square" tIns="45700">
            <a:noAutofit/>
          </a:bodyPr>
          <a:lstStyle/>
          <a:p>
            <a:pPr indent="-247650" lvl="0" marL="0" marR="0" rtl="0" algn="l">
              <a:lnSpc>
                <a:spcPct val="100000"/>
              </a:lnSpc>
              <a:spcBef>
                <a:spcPts val="0"/>
              </a:spcBef>
              <a:spcAft>
                <a:spcPts val="0"/>
              </a:spcAft>
              <a:buClr>
                <a:srgbClr val="FF3300"/>
              </a:buClr>
              <a:buSzPct val="100000"/>
              <a:buFont typeface="Arial"/>
              <a:buNone/>
            </a:pPr>
            <a:r>
              <a:rPr b="1" i="0" lang="en-US" sz="3900" u="none" cap="none" strike="noStrike">
                <a:solidFill>
                  <a:srgbClr val="FF3300"/>
                </a:solidFill>
                <a:latin typeface="Arial"/>
                <a:ea typeface="Arial"/>
                <a:cs typeface="Arial"/>
                <a:sym typeface="Arial"/>
              </a:rPr>
              <a:t>握手礼仪—日常礼仪</a:t>
            </a:r>
          </a:p>
        </p:txBody>
      </p:sp>
      <p:sp>
        <p:nvSpPr>
          <p:cNvPr id="229" name="Shape 229"/>
          <p:cNvSpPr txBox="1"/>
          <p:nvPr>
            <p:ph idx="1" type="body"/>
          </p:nvPr>
        </p:nvSpPr>
        <p:spPr>
          <a:xfrm>
            <a:off x="474662" y="1052512"/>
            <a:ext cx="4038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握手次序：女士先伸手，男士才可握手；领导或长辈先伸手，下级或晚辈才可握手。</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握手动作：对方伸手后，我方应迅速迎上去，但避免很多人互相交叉握手，避免上下过分地摇动。</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握手禁忌：不能用左手，与异性握手不可用双手，不能戴墨镜、不能戴帽子、不能戴手套。不要在与人握手时给对方冷冰冰的指尖，不在握手时长篇大论，或点头哈腰过分热情。</a:t>
            </a:r>
          </a:p>
          <a:p>
            <a:pPr indent="-342900" lvl="0" marL="342900" marR="0" rtl="0" algn="l">
              <a:spcBef>
                <a:spcPts val="480"/>
              </a:spcBef>
              <a:spcAft>
                <a:spcPts val="0"/>
              </a:spcAft>
              <a:buClr>
                <a:schemeClr val="dk2"/>
              </a:buClr>
              <a:buSzPct val="70000"/>
              <a:buFont typeface="Noto Sans Symbols"/>
              <a:buNone/>
            </a:pPr>
            <a:r>
              <a:t/>
            </a:r>
            <a:endParaRPr b="1" i="0" sz="2400" u="none">
              <a:solidFill>
                <a:schemeClr val="dk1"/>
              </a:solidFill>
              <a:latin typeface="Arial"/>
              <a:ea typeface="Arial"/>
              <a:cs typeface="Arial"/>
              <a:sym typeface="Arial"/>
            </a:endParaRPr>
          </a:p>
        </p:txBody>
      </p:sp>
      <p:sp>
        <p:nvSpPr>
          <p:cNvPr id="230" name="Shape 230"/>
          <p:cNvSpPr txBox="1"/>
          <p:nvPr>
            <p:ph idx="2" type="body"/>
          </p:nvPr>
        </p:nvSpPr>
        <p:spPr>
          <a:xfrm>
            <a:off x="4514850" y="1052512"/>
            <a:ext cx="4038600" cy="4411662"/>
          </a:xfrm>
          <a:prstGeom prst="rect">
            <a:avLst/>
          </a:prstGeom>
          <a:noFill/>
          <a:ln>
            <a:noFill/>
          </a:ln>
        </p:spPr>
        <p:txBody>
          <a:bodyPr anchorCtr="0" anchor="t" bIns="45700" lIns="91425" rIns="91425" wrap="square" tIns="45700">
            <a:noAutofit/>
          </a:bodyPr>
          <a:lstStyle/>
          <a:p>
            <a:pPr indent="-342900" lvl="0" marL="342900" marR="0" rtl="0" algn="l">
              <a:lnSpc>
                <a:spcPct val="100000"/>
              </a:lnSpc>
              <a:spcBef>
                <a:spcPts val="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握手次序：女士先伸手，男士才可握手；領導或長輩先伸手，下級或晚輩才可握手。</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握手動作：對方伸手後，我方應迅速迎上去，但避免很多人互相交叉握手，避免上下過分地搖動。</a:t>
            </a:r>
          </a:p>
          <a:p>
            <a:pPr indent="-342900" lvl="0" marL="342900" marR="0" rtl="0" algn="l">
              <a:lnSpc>
                <a:spcPct val="100000"/>
              </a:lnSpc>
              <a:spcBef>
                <a:spcPts val="480"/>
              </a:spcBef>
              <a:spcAft>
                <a:spcPts val="0"/>
              </a:spcAft>
              <a:buClr>
                <a:schemeClr val="dk2"/>
              </a:buClr>
              <a:buSzPct val="70000"/>
              <a:buFont typeface="Noto Sans Symbols"/>
              <a:buChar char="●"/>
            </a:pPr>
            <a:r>
              <a:rPr b="1" i="0" lang="en-US" sz="2400" u="none">
                <a:solidFill>
                  <a:schemeClr val="dk1"/>
                </a:solidFill>
                <a:latin typeface="Arial"/>
                <a:ea typeface="Arial"/>
                <a:cs typeface="Arial"/>
                <a:sym typeface="Arial"/>
              </a:rPr>
              <a:t>握手禁忌：不能用左手，與異性握手不可用雙手，不能戴墨鏡、不能戴帽子、不能戴手套。不要在與人握手時給對方冷冰冰的指尖，不在握手時長篇大論，或點頭哈腰過分熱情</a:t>
            </a:r>
          </a:p>
          <a:p>
            <a:pPr indent="-342900" lvl="0" marL="342900" marR="0" rtl="0" algn="l">
              <a:spcBef>
                <a:spcPts val="480"/>
              </a:spcBef>
              <a:spcAft>
                <a:spcPts val="0"/>
              </a:spcAft>
              <a:buClr>
                <a:schemeClr val="dk2"/>
              </a:buClr>
              <a:buSzPct val="70000"/>
              <a:buFont typeface="Noto Sans Symbols"/>
              <a:buNone/>
            </a:pPr>
            <a:r>
              <a:t/>
            </a:r>
            <a:endParaRPr b="1" i="0" sz="2400" u="none">
              <a:solidFill>
                <a:schemeClr val="dk1"/>
              </a:solidFill>
              <a:latin typeface="Arial"/>
              <a:ea typeface="Arial"/>
              <a:cs typeface="Arial"/>
              <a:sym typeface="Arial"/>
            </a:endParaRPr>
          </a:p>
        </p:txBody>
      </p:sp>
    </p:spTree>
  </p:cSld>
  <p:clrMapOvr>
    <a:masterClrMapping/>
  </p:clrMapOvr>
  <p:transition spd="slow">
    <p:fade thruBlk="1"/>
  </p:transition>
</p:sld>
</file>

<file path=ppt/theme/theme1.xml><?xml version="1.0" encoding="utf-8"?>
<a:theme xmlns:a="http://schemas.openxmlformats.org/drawingml/2006/main" xmlns:r="http://schemas.openxmlformats.org/officeDocument/2006/relationships" name="1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