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embeddedFontLst>
    <p:embeddedFont>
      <p:font typeface="Rokkitt"/>
      <p:regular r:id="rId19"/>
      <p:bold r:id="rId20"/>
    </p:embeddedFont>
    <p:embeddedFont>
      <p:font typeface="Rokkitt ExtraBold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kkitt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RokkittExtraBold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okkitt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har char="●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Char char="○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Char char="■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Char char="●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Char char="○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Char char="■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Char char="●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Char char="○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Char char="■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标题幻灯片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6200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1755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2" name="Shape 22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23" name="Shape 23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indent="-1270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kkitt ExtraBold"/>
                <a:ea typeface="Rokkitt ExtraBold"/>
                <a:cs typeface="Rokkitt ExtraBold"/>
                <a:sym typeface="Rokkitt ExtraBold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-1143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" name="Shape 25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buSzPct val="100000"/>
              <a:buFont typeface="Rokkitt"/>
              <a:buNone/>
              <a:defRPr b="0" i="0" sz="96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  <a:defRPr b="0" i="0" sz="2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zh-TW" sz="2800" u="none" cap="none" strike="noStrike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标题和竖排文本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4" name="Shape 94"/>
          <p:cNvSpPr txBox="1"/>
          <p:nvPr>
            <p:ph idx="1" type="body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竖排标题和文本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标题和内容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zh-TW" sz="1400" u="none" cap="none" strike="noStrike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secHead">
  <p:cSld name="节标题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buSzPct val="100000"/>
              <a:buFont typeface="Rokkitt"/>
              <a:buNone/>
              <a:defRPr b="0" i="0" sz="80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0" type="dt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1" type="ftr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42" name="Shape 42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43" name="Shape 43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indent="-1270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kkitt ExtraBold"/>
                <a:ea typeface="Rokkitt ExtraBold"/>
                <a:cs typeface="Rokkitt ExtraBold"/>
                <a:sym typeface="Rokkitt ExtraBold"/>
              </a:endParaRPr>
            </a:p>
          </p:txBody>
        </p:sp>
        <p:sp>
          <p:nvSpPr>
            <p:cNvPr id="44" name="Shape 44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-1143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Shape 45"/>
          <p:cNvSpPr txBox="1"/>
          <p:nvPr>
            <p:ph idx="12" type="sldNum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28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两项内容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43945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39145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34345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42245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43945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39145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34345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42245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比较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  <a:defRPr b="1" i="0" sz="2000" u="none" cap="none" strike="noStrike">
                <a:solidFill>
                  <a:srgbClr val="9E361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2" type="body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3" type="body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  <a:defRPr b="1" i="0" sz="2000" u="none" cap="none" strike="noStrike">
                <a:solidFill>
                  <a:srgbClr val="9E361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4" type="body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仅标题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  <p:sp>
        <p:nvSpPr>
          <p:cNvPr id="66" name="Shape 6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空白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内容与标题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1" i="0" sz="32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33150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2834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23550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3144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2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9E361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78" name="Shape 78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9" name="Shape 7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indent="-1270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kkitt ExtraBold"/>
                <a:ea typeface="Rokkitt ExtraBold"/>
                <a:cs typeface="Rokkitt ExtraBold"/>
                <a:sym typeface="Rokkitt ExtraBold"/>
              </a:endParaRPr>
            </a:p>
          </p:txBody>
        </p:sp>
        <p:sp>
          <p:nvSpPr>
            <p:cNvPr id="80" name="Shape 8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-1143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" name="Shape 8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图片与标题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" name="Shape 84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1" i="0" sz="32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5" name="Shape 85"/>
          <p:cNvSpPr/>
          <p:nvPr>
            <p:ph idx="2" type="pic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E1DFDF"/>
          </a:solidFill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buClr>
                <a:srgbClr val="9E3611"/>
              </a:buClr>
              <a:buSzPct val="85000"/>
              <a:buFont typeface="Noto Sans Symbols"/>
              <a:buNone/>
              <a:defRPr b="0" i="0" sz="1400" u="none" cap="none" strike="noStrike">
                <a:solidFill>
                  <a:srgbClr val="9E361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sz="11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88" name="Shape 88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9" name="Shape 8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indent="-1270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kkitt ExtraBold"/>
                <a:ea typeface="Rokkitt ExtraBold"/>
                <a:cs typeface="Rokkitt ExtraBold"/>
                <a:sym typeface="Rokkitt ExtraBold"/>
              </a:endParaRPr>
            </a:p>
          </p:txBody>
        </p:sp>
        <p:sp>
          <p:nvSpPr>
            <p:cNvPr id="90" name="Shape 9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-1143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Shape 9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zh-TW" sz="1400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8E2D4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  <a:defRPr b="0" i="0" sz="5400" u="none" cap="none" strike="noStrike">
                <a:latin typeface="Rokkitt"/>
                <a:ea typeface="Rokkitt"/>
                <a:cs typeface="Rokkitt"/>
                <a:sym typeface="Rokkitt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74929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93345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99059" lvl="2" marL="73152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106679" lvl="3" marL="100583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101600" lvl="4" marL="128016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154739" lvl="5" marL="16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149939" lvl="6" marL="1899999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145139" lvl="7" marL="22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153039" lvl="8" marL="25000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14" name="Shape 14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Shape 15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1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indent="-1270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kkitt ExtraBold"/>
                <a:ea typeface="Rokkitt ExtraBold"/>
                <a:cs typeface="Rokkitt ExtraBold"/>
                <a:sym typeface="Rokkitt ExtraBold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-11430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Shape 17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zh-TW" sz="1400" u="none" cap="none" strike="noStrike">
                <a:solidFill>
                  <a:srgbClr val="FFFFFF"/>
                </a:solidFill>
                <a:latin typeface="Rokkitt"/>
                <a:ea typeface="Rokkitt"/>
                <a:cs typeface="Rokkitt"/>
                <a:sym typeface="Rokkitt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zh.wikipedia.org/wiki/%E4%B8%AD%E5%9B%BD" TargetMode="External"/><Relationship Id="rId4" Type="http://schemas.openxmlformats.org/officeDocument/2006/relationships/hyperlink" Target="https://zh.wikipedia.org/wiki/%E6%9B%B2%E8%89%BA" TargetMode="External"/><Relationship Id="rId5" Type="http://schemas.openxmlformats.org/officeDocument/2006/relationships/hyperlink" Target="https://zh.wikipedia.org/wiki/%E5%85%AB%E8%A7%92%E9%BC%93" TargetMode="External"/><Relationship Id="rId6" Type="http://schemas.openxmlformats.org/officeDocument/2006/relationships/hyperlink" Target="https://zh.wikipedia.org/wiki/%E6%B8%85%E6%9C%9D" TargetMode="External"/><Relationship Id="rId7" Type="http://schemas.openxmlformats.org/officeDocument/2006/relationships/hyperlink" Target="https://zh.wikipedia.org/wiki/%E6%B0%91%E5%9B%BD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J96tQUfVgI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ctrTitle"/>
          </p:nvPr>
        </p:nvSpPr>
        <p:spPr>
          <a:xfrm>
            <a:off x="1118937" y="1910124"/>
            <a:ext cx="9538874" cy="29204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609600" lvl="0" marL="0" marR="0" rtl="0" algn="ctr">
              <a:lnSpc>
                <a:spcPct val="80000"/>
              </a:lnSpc>
              <a:spcBef>
                <a:spcPts val="0"/>
              </a:spcBef>
              <a:buSzPct val="100000"/>
              <a:buFont typeface="Rokkitt"/>
              <a:buNone/>
            </a:pPr>
            <a:r>
              <a:rPr b="1" i="0" lang="zh-TW" sz="9600" u="none" cap="none" strike="noStrike">
                <a:latin typeface="Rokkitt"/>
                <a:ea typeface="Rokkitt"/>
                <a:cs typeface="Rokkitt"/>
                <a:sym typeface="Rokkitt"/>
              </a:rPr>
              <a:t>普通話沙龍</a:t>
            </a:r>
            <a:br>
              <a:rPr b="0" i="0" lang="zh-TW" sz="9600" u="none" cap="none" strike="noStrike">
                <a:latin typeface="Rokkitt"/>
                <a:ea typeface="Rokkitt"/>
                <a:cs typeface="Rokkitt"/>
                <a:sym typeface="Rokkitt"/>
              </a:rPr>
            </a:br>
          </a:p>
        </p:txBody>
      </p:sp>
      <p:sp>
        <p:nvSpPr>
          <p:cNvPr id="109" name="Shape 109"/>
          <p:cNvSpPr txBox="1"/>
          <p:nvPr>
            <p:ph idx="1" type="subTitle"/>
          </p:nvPr>
        </p:nvSpPr>
        <p:spPr>
          <a:xfrm>
            <a:off x="2941438" y="5468289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72720" lvl="0" marL="0" marR="0" rtl="0" algn="r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第八週 臧倩 谢亚岚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>
            <a:off x="739461" y="1290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4290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Rokkitt"/>
              <a:buNone/>
            </a:pPr>
            <a:r>
              <a:rPr b="1" i="0" lang="zh-TW" sz="5400" u="none" cap="none" strike="noStrike">
                <a:solidFill>
                  <a:srgbClr val="C00000"/>
                </a:solidFill>
                <a:latin typeface="Rokkitt"/>
                <a:ea typeface="Rokkitt"/>
                <a:cs typeface="Rokkitt"/>
                <a:sym typeface="Rokkitt"/>
              </a:rPr>
              <a:t>平舌音</a:t>
            </a:r>
            <a:r>
              <a:rPr b="1" i="0" lang="zh-TW" sz="5400" u="none" cap="none" strike="noStrike">
                <a:latin typeface="Rokkitt"/>
                <a:ea typeface="Rokkitt"/>
                <a:cs typeface="Rokkitt"/>
                <a:sym typeface="Rokkitt"/>
              </a:rPr>
              <a:t>  </a:t>
            </a:r>
            <a:br>
              <a:rPr b="1" i="0" lang="zh-TW" sz="5400" u="none" cap="none" strike="noStrike">
                <a:latin typeface="Rokkitt"/>
                <a:ea typeface="Rokkitt"/>
                <a:cs typeface="Rokkitt"/>
                <a:sym typeface="Rokkitt"/>
              </a:rPr>
            </a:br>
          </a:p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409074" y="1244600"/>
            <a:ext cx="10719174" cy="5613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Z        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滋 zī  早 zǎo  再 zài  赞 zàn 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C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此 cǐ   才 cái    醋 cù   參 cān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S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5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思 sī   傘sǎn   酸 suān  四 sì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54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419100" y="-98926"/>
            <a:ext cx="10058400" cy="1155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4290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Rokkitt"/>
              <a:buNone/>
            </a:pPr>
            <a:r>
              <a:rPr b="0" i="0" lang="zh-TW" sz="5400" u="none" cap="none" strike="noStrike">
                <a:solidFill>
                  <a:srgbClr val="C00000"/>
                </a:solidFill>
                <a:latin typeface="Rokkitt"/>
                <a:ea typeface="Rokkitt"/>
                <a:cs typeface="Rokkitt"/>
                <a:sym typeface="Rokkitt"/>
              </a:rPr>
              <a:t>翹舌音</a:t>
            </a:r>
            <a:r>
              <a:rPr b="0" i="0" lang="zh-TW" sz="5400" u="none" cap="none" strike="noStrike">
                <a:latin typeface="Rokkitt"/>
                <a:ea typeface="Rokkitt"/>
                <a:cs typeface="Rokkitt"/>
                <a:sym typeface="Rokkitt"/>
              </a:rPr>
              <a:t> 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419100" y="957847"/>
            <a:ext cx="10544048" cy="53540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zh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支 zhī  找 zhǎo  站 zhàn  周 zhōu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ch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齒 chǐ  唱 chànɡ  初 chū   床chuánɡ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sh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石 shí   沙 shā    手 shǒu  睡 shuì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r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日 rì    如 rú   軟 ruǎn    人 rén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688848" y="357954"/>
            <a:ext cx="10058400" cy="935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0861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99183"/>
              <a:buFont typeface="Rokkitt"/>
              <a:buNone/>
            </a:pPr>
            <a:r>
              <a:rPr b="0" i="0" lang="zh-TW" sz="4860" u="none" cap="none" strike="noStrike">
                <a:solidFill>
                  <a:srgbClr val="C00000"/>
                </a:solidFill>
                <a:latin typeface="Rokkitt"/>
                <a:ea typeface="Rokkitt"/>
                <a:cs typeface="Rokkitt"/>
                <a:sym typeface="Rokkitt"/>
              </a:rPr>
              <a:t>平翹舌音詞語練習 </a:t>
            </a:r>
            <a:r>
              <a:rPr b="0" i="0" lang="zh-TW" sz="4860" u="none" cap="none" strike="noStrike">
                <a:latin typeface="Rokkitt"/>
                <a:ea typeface="Rokkitt"/>
                <a:cs typeface="Rokkitt"/>
                <a:sym typeface="Rokkitt"/>
              </a:rPr>
              <a:t> </a:t>
            </a:r>
            <a:br>
              <a:rPr b="0" i="0" lang="zh-TW" sz="4860" u="none" cap="none" strike="noStrike">
                <a:latin typeface="Rokkitt"/>
                <a:ea typeface="Rokkitt"/>
                <a:cs typeface="Rokkitt"/>
                <a:sym typeface="Rokkitt"/>
              </a:rPr>
            </a:b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0" y="990601"/>
            <a:ext cx="12446001" cy="59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子孫 zǐ sūn  素材sù cái   嘗試cháng shì 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雜誌 zá zhì  蔬菜shūcài  製造zhìzào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戰士zhàn shì 指出zhǐchū 長城chángchéng 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沉思chénsī  超出chāochū 暫時zànshí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x="127000" y="381000"/>
            <a:ext cx="12611100" cy="60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次數cì shù  稱讚chēng zàn 身材shēn cái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詞組cí zǔ    產生chǎn shēng 存在cún zài 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車站chē zhàn 上升shàng shēng 彩色cǎi sè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實施shí shī   職責zhí zé   最初zuìchū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x="828548" y="287100"/>
            <a:ext cx="10058400" cy="112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0861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99183"/>
              <a:buFont typeface="Rokkitt"/>
              <a:buNone/>
            </a:pPr>
            <a:r>
              <a:rPr b="0" i="0" lang="zh-TW" sz="4860" u="none" cap="none" strike="noStrike">
                <a:solidFill>
                  <a:srgbClr val="C00000"/>
                </a:solidFill>
                <a:latin typeface="Rokkitt"/>
                <a:ea typeface="Rokkitt"/>
                <a:cs typeface="Rokkitt"/>
                <a:sym typeface="Rokkitt"/>
              </a:rPr>
              <a:t>繞口令</a:t>
            </a:r>
            <a:r>
              <a:rPr b="0" i="0" lang="zh-TW" sz="4860" u="none" cap="none" strike="noStrike">
                <a:latin typeface="Rokkitt"/>
                <a:ea typeface="Rokkitt"/>
                <a:cs typeface="Rokkitt"/>
                <a:sym typeface="Rokkitt"/>
              </a:rPr>
              <a:t>  </a:t>
            </a:r>
            <a:br>
              <a:rPr b="0" i="0" lang="zh-TW" sz="4860" u="none" cap="none" strike="noStrike">
                <a:latin typeface="Rokkitt"/>
                <a:ea typeface="Rokkitt"/>
                <a:cs typeface="Rokkitt"/>
                <a:sym typeface="Rokkitt"/>
              </a:rPr>
            </a:b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258572" y="1104900"/>
            <a:ext cx="11376152" cy="61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知道就說知道，不知道就說不知道。不要知道的說不知道，也不要不知道說知道，要老老實實，實事求是  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天上有個日頭，地下有塊石頭，嘴裡有個舌頭，手上有五個手指頭。不管是天上的熱日頭，地下的硬石頭，嘴裡的軟舌頭，手上的手指頭，反正都是練舌頭。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1090631" y="660140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508000" lvl="0" marL="0" marR="0" rtl="0" algn="ctr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</a:pPr>
            <a:r>
              <a:rPr b="1" i="0" lang="zh-TW" sz="8000" u="none" cap="none" strike="noStrike">
                <a:latin typeface="Rokkitt"/>
                <a:ea typeface="Rokkitt"/>
                <a:cs typeface="Rokkitt"/>
                <a:sym typeface="Rokkitt"/>
              </a:rPr>
              <a:t>話題討論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36885" y="2521058"/>
            <a:ext cx="11766884" cy="4096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6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你做過什麼讓別人覺得很好笑的事情？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6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你聽過哪些幽默的笑話想跟大家分享？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934221" y="251066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609600" lvl="0" marL="0" marR="0" rtl="0" algn="ctr">
              <a:lnSpc>
                <a:spcPct val="9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b="1" i="0" lang="zh-TW" sz="9600" u="none" cap="none" strike="noStrike">
                <a:latin typeface="Arial"/>
                <a:ea typeface="Arial"/>
                <a:cs typeface="Arial"/>
                <a:sym typeface="Arial"/>
              </a:rPr>
              <a:t>相聲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279537" y="1900990"/>
            <a:ext cx="11451252" cy="49570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相声是一种</a:t>
            </a:r>
            <a:r>
              <a:rPr b="1" i="0" lang="zh-TW" sz="4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中国</a:t>
            </a:r>
            <a:r>
              <a:rPr b="1" i="0" lang="zh-TW" sz="4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曲艺</a:t>
            </a: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表演艺术，于清朝道光年间，在北京出现，其前身为</a:t>
            </a:r>
            <a:r>
              <a:rPr b="1" i="0" lang="zh-TW" sz="4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八角鼓</a:t>
            </a: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相声一词，古作像生，原指模拟别人的言行，后发展为象声。经</a:t>
            </a:r>
            <a:r>
              <a:rPr b="1" i="0" lang="zh-TW" sz="4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清朝</a:t>
            </a: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时期的发展直至</a:t>
            </a:r>
            <a:r>
              <a:rPr b="1" i="0" lang="zh-TW" sz="4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民国</a:t>
            </a:r>
            <a:r>
              <a:rPr b="1" i="0" lang="zh-TW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初年，象声逐渐从一个人摹拟口技发展成为单口笑话，名称也就随之转变为相声。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73767" y="673100"/>
            <a:ext cx="10780295" cy="63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419"/>
              <a:buFont typeface="Noto Sans Symbols"/>
              <a:buChar char="▪"/>
            </a:pPr>
            <a:r>
              <a:rPr b="1" i="0" lang="zh-TW" sz="81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相聲有单口相声、对口相声、群口相声，综合为一体，经过多年的发展，对口相声最终成为最受观众喜爱的相声形式。</a:t>
            </a:r>
          </a:p>
          <a:p>
            <a:pPr indent="-182880" lvl="0" marL="182880" marR="0" rtl="0" algn="l">
              <a:lnSpc>
                <a:spcPct val="80000"/>
              </a:lnSpc>
              <a:spcBef>
                <a:spcPts val="1200"/>
              </a:spcBef>
              <a:buClr>
                <a:srgbClr val="9E3611"/>
              </a:buClr>
              <a:buSzPct val="82763"/>
              <a:buFont typeface="Noto Sans Symbols"/>
              <a:buNone/>
            </a:pPr>
            <a:r>
              <a:t/>
            </a:r>
            <a:endParaRPr b="1" i="0" sz="18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823769" y="0"/>
            <a:ext cx="11087494" cy="6063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96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6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相聲欣賞：五官爭功 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sng" cap="none" strike="noStrike">
                <a:solidFill>
                  <a:schemeClr val="hlink"/>
                </a:solidFill>
                <a:latin typeface="Rockwell"/>
                <a:ea typeface="Rockwell"/>
                <a:cs typeface="Rockwell"/>
                <a:sym typeface="Rockwell"/>
                <a:hlinkClick r:id="rId3"/>
              </a:rPr>
              <a:t>https://www.youtube.com/watch?v=J96tQUfVgIE</a:t>
            </a: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182880" lvl="0" marL="182880" marR="0" rtl="0" algn="l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相聲表演：第一部分，第二部分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750530" y="0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57200" lvl="0" marL="0" marR="0" rtl="0" algn="ctr">
              <a:lnSpc>
                <a:spcPct val="90000"/>
              </a:lnSpc>
              <a:spcBef>
                <a:spcPts val="0"/>
              </a:spcBef>
              <a:buSzPct val="100000"/>
              <a:buFont typeface="Rokkitt"/>
              <a:buNone/>
            </a:pPr>
            <a:r>
              <a:rPr b="1" i="0" lang="zh-TW" sz="7200" u="none" cap="none" strike="noStrike">
                <a:latin typeface="Rokkitt"/>
                <a:ea typeface="Rokkitt"/>
                <a:cs typeface="Rokkitt"/>
                <a:sym typeface="Rokkitt"/>
              </a:rPr>
              <a:t>歇後語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750530" y="1793187"/>
            <a:ext cx="10697036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1" i="0" lang="zh-TW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歇後語是熟語的一種，相對於成語、諺語而言，用字比較通俗、口語化，富有鮮明、生動、活潑的特點，有時語帶相關，更添幾分幽默，因此較容易引起人們的興趣。</a:t>
            </a:r>
            <a:r>
              <a:rPr b="0" i="0" lang="zh-TW" sz="3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 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96254" y="264695"/>
            <a:ext cx="2743199" cy="66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94310" lvl="0" marL="0" marR="0" rtl="0" algn="l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rPr b="0" i="0" lang="zh-TW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獨眼龍相親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-950495" y="-1203158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2316077" y="240631"/>
            <a:ext cx="366361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（單眼佬睇老婆）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5815260" y="264695"/>
            <a:ext cx="637674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——一目了然（一眼睇晒 ）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96253" y="1395660"/>
            <a:ext cx="474044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牛皮燈籠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2466474" y="1419726"/>
            <a:ext cx="606391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——點不透（點極都唔明）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183483" y="2502565"/>
            <a:ext cx="531194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護國寺買駱駝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2692066" y="2502565"/>
            <a:ext cx="356435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3089439" y="2490540"/>
            <a:ext cx="684997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——沒那事(市)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336884" y="3573379"/>
            <a:ext cx="11454063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护国寺：地名，在北京城内。事：谐“市”。旧时的北京，有些专门卖某种东西的地方，就称为某市，如骡马市、缸瓦市、米市等。护国寺当然不是骡马市。戏谑或嘲讽的话。表示不相信有那样的事情。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96253" y="1876926"/>
            <a:ext cx="12192000" cy="67737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85000"/>
              <a:buFont typeface="Noto Sans Symbols"/>
              <a:buChar char="▪"/>
            </a:pPr>
            <a:r>
              <a:rPr b="0" i="0" lang="zh-TW" sz="4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老（   ）過街——人人喊打</a:t>
            </a:r>
            <a:r>
              <a:rPr b="0" i="0" lang="zh-TW" sz="3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  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1780674" y="457200"/>
            <a:ext cx="7339263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zh-TW" sz="66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動物歇後語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1353553" y="1821127"/>
            <a:ext cx="63767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鼠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96253" y="2911386"/>
            <a:ext cx="718285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（  ）捉耗子——多管閒事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493295" y="2887326"/>
            <a:ext cx="93846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狗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246647" y="3898232"/>
            <a:ext cx="715277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老（  ）嘴裡拔牙——冒險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1245269" y="3878975"/>
            <a:ext cx="74595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虎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246647" y="4704351"/>
            <a:ext cx="676776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 打（  ）七寸——找要害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1353553" y="4717222"/>
            <a:ext cx="127534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蛇 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186489" y="5536212"/>
            <a:ext cx="62263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（  ）子尾巴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583532" y="5523341"/>
            <a:ext cx="5414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兔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368842" y="5511316"/>
            <a:ext cx="391026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zh-TW" sz="4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——長不了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4290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Rokkitt"/>
              <a:buNone/>
            </a:pPr>
            <a:r>
              <a:rPr b="0" i="0" lang="zh-TW" sz="5400" u="none" cap="none" strike="noStrike">
                <a:solidFill>
                  <a:srgbClr val="C00000"/>
                </a:solidFill>
                <a:latin typeface="Rokkitt"/>
                <a:ea typeface="Rokkitt"/>
                <a:cs typeface="Rokkitt"/>
                <a:sym typeface="Rokkitt"/>
              </a:rPr>
              <a:t>平舌音和翹舌音</a:t>
            </a:r>
            <a:br>
              <a:rPr b="0" i="0" lang="zh-TW" sz="5400" u="none" cap="none" strike="noStrike">
                <a:latin typeface="Rokkitt"/>
                <a:ea typeface="Rokkitt"/>
                <a:cs typeface="Rokkitt"/>
                <a:sym typeface="Rokkitt"/>
              </a:rPr>
            </a:b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1687459" y="3748967"/>
            <a:ext cx="13753922" cy="5196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8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4" name="Shape 174"/>
          <p:cNvSpPr/>
          <p:nvPr/>
        </p:nvSpPr>
        <p:spPr>
          <a:xfrm flipH="1" rot="10800000">
            <a:off x="174386" y="2322092"/>
            <a:ext cx="16671420" cy="457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5190" y="1515978"/>
            <a:ext cx="8196052" cy="5149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木活字">
  <a:themeElements>
    <a:clrScheme name="木活字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