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Rokkitt"/>
      <p:regular r:id="rId15"/>
      <p:bold r:id="rId16"/>
    </p:embeddedFont>
    <p:embeddedFont>
      <p:font typeface="Rokkitt SemiBo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kkitt-regular.fntdata"/><Relationship Id="rId14" Type="http://schemas.openxmlformats.org/officeDocument/2006/relationships/slide" Target="slides/slide10.xml"/><Relationship Id="rId17" Type="http://schemas.openxmlformats.org/officeDocument/2006/relationships/font" Target="fonts/RokkittSemiBold-regular.fntdata"/><Relationship Id="rId16" Type="http://schemas.openxmlformats.org/officeDocument/2006/relationships/font" Target="fonts/Rokkitt-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RokkittSemiBo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SzPct val="116999"/>
              <a:buFont typeface="Arial"/>
              <a:buNone/>
              <a:defRPr b="0" i="0" sz="12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chemeClr val="dk1"/>
              </a:buClr>
              <a:buSzPct val="116999"/>
              <a:buFont typeface="Arial"/>
              <a:buNone/>
              <a:defRPr b="0" i="0" sz="12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rIns="91425" wrap="square" tIns="91425"/>
          <a:lstStyle>
            <a:lvl1pPr indent="89154" lvl="0" marL="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1pPr>
            <a:lvl2pPr indent="89154" lvl="1" marL="45720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2pPr>
            <a:lvl3pPr indent="89153" lvl="2" marL="91440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3pPr>
            <a:lvl4pPr indent="89153" lvl="3" marL="137160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4pPr>
            <a:lvl5pPr indent="89154" lvl="4" marL="182880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5pPr>
            <a:lvl6pPr indent="89154" lvl="5" marL="228600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6pPr>
            <a:lvl7pPr indent="89154" lvl="6" marL="274320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7pPr>
            <a:lvl8pPr indent="89153" lvl="7" marL="320040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8pPr>
            <a:lvl9pPr indent="89153" lvl="8" marL="3657600" marR="0" rtl="0" algn="l">
              <a:spcBef>
                <a:spcPts val="0"/>
              </a:spcBef>
              <a:buClr>
                <a:schemeClr val="dk1"/>
              </a:buClr>
              <a:buSzPct val="116999"/>
              <a:buFont typeface="Arial"/>
              <a:buChar char="■"/>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ct val="116999"/>
              <a:buFont typeface="Arial"/>
              <a:buNone/>
              <a:defRPr b="0" i="0" sz="12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SzPct val="78000"/>
              <a:buFont typeface="Arial"/>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19050" lvl="0" marL="0" marR="0" rtl="0" algn="r">
              <a:lnSpc>
                <a:spcPct val="100000"/>
              </a:lnSpc>
              <a:spcBef>
                <a:spcPts val="0"/>
              </a:spcBef>
              <a:spcAft>
                <a:spcPts val="0"/>
              </a:spcAft>
              <a:buClr>
                <a:schemeClr val="dk1"/>
              </a:buClr>
              <a:buSzPct val="25000"/>
              <a:buFont typeface="Arial"/>
              <a:buNone/>
            </a:pPr>
            <a:fld id="{00000000-1234-1234-1234-123412341234}" type="slidenum">
              <a:rPr b="0" i="0" lang="zh-TW"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89154" lvl="0" marL="0" marR="0" rtl="0" algn="l">
              <a:spcBef>
                <a:spcPts val="0"/>
              </a:spcBef>
              <a:buClr>
                <a:schemeClr val="dk1"/>
              </a:buClr>
              <a:buSzPct val="116999"/>
              <a:buFont typeface="Arial"/>
              <a:buNone/>
            </a:pPr>
            <a:r>
              <a:t/>
            </a:r>
            <a:endParaRPr b="0" i="0" sz="1200" u="none" cap="none" strike="noStrike">
              <a:solidFill>
                <a:schemeClr val="dk1"/>
              </a:solidFill>
              <a:latin typeface="Arial"/>
              <a:ea typeface="Arial"/>
              <a:cs typeface="Arial"/>
              <a:sym typeface="Arial"/>
            </a:endParaRPr>
          </a:p>
        </p:txBody>
      </p:sp>
      <p:sp>
        <p:nvSpPr>
          <p:cNvPr id="121" name="Shape 12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77" name="Shape 177"/>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zh-TW"/>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89154" lvl="0" marL="0" marR="0" rtl="0" algn="l">
              <a:spcBef>
                <a:spcPts val="0"/>
              </a:spcBef>
              <a:buClr>
                <a:schemeClr val="dk1"/>
              </a:buClr>
              <a:buSzPct val="116999"/>
              <a:buFont typeface="Arial"/>
              <a:buNone/>
            </a:pPr>
            <a:r>
              <a:t/>
            </a:r>
            <a:endParaRPr b="0" i="0" sz="1200" u="none" cap="none" strike="noStrike">
              <a:solidFill>
                <a:schemeClr val="dk1"/>
              </a:solidFill>
              <a:latin typeface="Arial"/>
              <a:ea typeface="Arial"/>
              <a:cs typeface="Arial"/>
              <a:sym typeface="Arial"/>
            </a:endParaRPr>
          </a:p>
        </p:txBody>
      </p:sp>
      <p:sp>
        <p:nvSpPr>
          <p:cNvPr id="127" name="Shape 1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89154" lvl="0" marL="0" marR="0" rtl="0" algn="l">
              <a:spcBef>
                <a:spcPts val="0"/>
              </a:spcBef>
              <a:buClr>
                <a:schemeClr val="dk1"/>
              </a:buClr>
              <a:buSzPct val="116999"/>
              <a:buFont typeface="Arial"/>
              <a:buNone/>
            </a:pPr>
            <a:r>
              <a:t/>
            </a:r>
            <a:endParaRPr b="0" i="0" sz="1200" u="none" cap="none" strike="noStrike">
              <a:solidFill>
                <a:schemeClr val="dk1"/>
              </a:solidFill>
              <a:latin typeface="Arial"/>
              <a:ea typeface="Arial"/>
              <a:cs typeface="Arial"/>
              <a:sym typeface="Arial"/>
            </a:endParaRPr>
          </a:p>
        </p:txBody>
      </p:sp>
      <p:sp>
        <p:nvSpPr>
          <p:cNvPr id="133" name="Shape 1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400550"/>
            <a:ext cx="5486400" cy="3600450"/>
          </a:xfrm>
          <a:prstGeom prst="rect">
            <a:avLst/>
          </a:prstGeom>
          <a:noFill/>
          <a:ln>
            <a:noFill/>
          </a:ln>
        </p:spPr>
        <p:txBody>
          <a:bodyPr anchorCtr="0" anchor="t" bIns="91425" lIns="91425" rIns="91425" wrap="square" tIns="91425">
            <a:noAutofit/>
          </a:bodyPr>
          <a:lstStyle/>
          <a:p>
            <a:pPr indent="-89154" lvl="0" marL="0" marR="0" rtl="0" algn="l">
              <a:spcBef>
                <a:spcPts val="0"/>
              </a:spcBef>
              <a:buClr>
                <a:schemeClr val="dk1"/>
              </a:buClr>
              <a:buSzPct val="116999"/>
              <a:buFont typeface="Arial"/>
              <a:buNone/>
            </a:pPr>
            <a:r>
              <a:t/>
            </a:r>
            <a:endParaRPr b="0" i="0" sz="1200" u="none" cap="none" strike="noStrike">
              <a:solidFill>
                <a:schemeClr val="dk1"/>
              </a:solidFill>
              <a:latin typeface="Arial"/>
              <a:ea typeface="Arial"/>
              <a:cs typeface="Arial"/>
              <a:sym typeface="Arial"/>
            </a:endParaRPr>
          </a:p>
        </p:txBody>
      </p:sp>
      <p:sp>
        <p:nvSpPr>
          <p:cNvPr id="139" name="Shape 1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45" name="Shape 14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400550"/>
            <a:ext cx="5486400"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51" name="Shape 1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7" name="Shape 157"/>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lvl="0">
              <a:spcBef>
                <a:spcPts val="0"/>
              </a:spcBef>
              <a:buClr>
                <a:schemeClr val="dk1"/>
              </a:buClr>
              <a:buSzPct val="25000"/>
              <a:buFont typeface="Arial"/>
              <a:buNone/>
            </a:pPr>
            <a:fld id="{00000000-1234-1234-1234-123412341234}" type="slidenum">
              <a:rPr lang="zh-TW"/>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3" name="Shape 163"/>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lvl="0">
              <a:spcBef>
                <a:spcPts val="0"/>
              </a:spcBef>
              <a:buClr>
                <a:schemeClr val="dk1"/>
              </a:buClr>
              <a:buSzPct val="25000"/>
              <a:buFont typeface="Arial"/>
              <a:buNone/>
            </a:pPr>
            <a:fld id="{00000000-1234-1234-1234-123412341234}" type="slidenum">
              <a:rPr lang="zh-TW"/>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70" name="Shape 170"/>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zh-TW"/>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标题幻灯片">
    <p:spTree>
      <p:nvGrpSpPr>
        <p:cNvPr id="15" name="Shape 15"/>
        <p:cNvGrpSpPr/>
        <p:nvPr/>
      </p:nvGrpSpPr>
      <p:grpSpPr>
        <a:xfrm>
          <a:off x="0" y="0"/>
          <a:ext cx="0" cy="0"/>
          <a:chOff x="0" y="0"/>
          <a:chExt cx="0" cy="0"/>
        </a:xfrm>
      </p:grpSpPr>
      <p:sp>
        <p:nvSpPr>
          <p:cNvPr id="16" name="Shape 16"/>
          <p:cNvSpPr/>
          <p:nvPr/>
        </p:nvSpPr>
        <p:spPr>
          <a:xfrm>
            <a:off x="3037148" y="3262442"/>
            <a:ext cx="5989256" cy="369332"/>
          </a:xfrm>
          <a:prstGeom prst="rect">
            <a:avLst/>
          </a:prstGeom>
          <a:blipFill rotWithShape="1">
            <a:blip r:embed="rId2">
              <a:alphaModFix/>
            </a:blip>
            <a:tile algn="tl" flip="none" tx="0" sx="100000" ty="0" sy="100000"/>
          </a:blip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chemeClr val="lt1"/>
              </a:solidFill>
              <a:latin typeface="Arial"/>
              <a:ea typeface="Arial"/>
              <a:cs typeface="Arial"/>
              <a:sym typeface="Arial"/>
            </a:endParaRPr>
          </a:p>
        </p:txBody>
      </p:sp>
      <p:grpSp>
        <p:nvGrpSpPr>
          <p:cNvPr id="17" name="Shape 17"/>
          <p:cNvGrpSpPr/>
          <p:nvPr/>
        </p:nvGrpSpPr>
        <p:grpSpPr>
          <a:xfrm>
            <a:off x="9816269" y="-16282"/>
            <a:ext cx="2520069" cy="1899168"/>
            <a:chOff x="9816269" y="-16282"/>
            <a:chExt cx="2520069" cy="1899168"/>
          </a:xfrm>
        </p:grpSpPr>
        <p:sp>
          <p:nvSpPr>
            <p:cNvPr id="18" name="Shape 18"/>
            <p:cNvSpPr/>
            <p:nvPr/>
          </p:nvSpPr>
          <p:spPr>
            <a:xfrm rot="6965211">
              <a:off x="11815131" y="935851"/>
              <a:ext cx="485296" cy="382703"/>
            </a:xfrm>
            <a:custGeom>
              <a:pathLst>
                <a:path extrusionOk="0" h="120000" w="120000">
                  <a:moveTo>
                    <a:pt x="387" y="85001"/>
                  </a:moveTo>
                  <a:cubicBezTo>
                    <a:pt x="-877" y="75288"/>
                    <a:pt x="857" y="62662"/>
                    <a:pt x="7019" y="46165"/>
                  </a:cubicBezTo>
                  <a:lnTo>
                    <a:pt x="7094" y="45986"/>
                  </a:lnTo>
                  <a:lnTo>
                    <a:pt x="81164" y="0"/>
                  </a:lnTo>
                  <a:lnTo>
                    <a:pt x="120000" y="104208"/>
                  </a:lnTo>
                  <a:cubicBezTo>
                    <a:pt x="101461" y="108408"/>
                    <a:pt x="74393" y="122359"/>
                    <a:pt x="54251" y="119655"/>
                  </a:cubicBezTo>
                  <a:cubicBezTo>
                    <a:pt x="34977" y="117067"/>
                    <a:pt x="4182" y="114142"/>
                    <a:pt x="387" y="85001"/>
                  </a:cubicBezTo>
                  <a:close/>
                </a:path>
              </a:pathLst>
            </a:custGeom>
            <a:solidFill>
              <a:schemeClr val="accent2"/>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19" name="Shape 19"/>
            <p:cNvSpPr/>
            <p:nvPr/>
          </p:nvSpPr>
          <p:spPr>
            <a:xfrm rot="6965211">
              <a:off x="11079978" y="122267"/>
              <a:ext cx="874795" cy="907746"/>
            </a:xfrm>
            <a:custGeom>
              <a:pathLst>
                <a:path extrusionOk="0" h="120000" w="120000">
                  <a:moveTo>
                    <a:pt x="1371" y="115033"/>
                  </a:moveTo>
                  <a:cubicBezTo>
                    <a:pt x="-2379" y="109219"/>
                    <a:pt x="1154" y="97532"/>
                    <a:pt x="17062" y="76079"/>
                  </a:cubicBezTo>
                  <a:cubicBezTo>
                    <a:pt x="54696" y="33528"/>
                    <a:pt x="57557" y="46603"/>
                    <a:pt x="92136" y="0"/>
                  </a:cubicBezTo>
                  <a:lnTo>
                    <a:pt x="120000" y="54755"/>
                  </a:lnTo>
                  <a:lnTo>
                    <a:pt x="115053" y="60551"/>
                  </a:lnTo>
                  <a:cubicBezTo>
                    <a:pt x="109376" y="67584"/>
                    <a:pt x="103927" y="75631"/>
                    <a:pt x="99588" y="84836"/>
                  </a:cubicBezTo>
                  <a:cubicBezTo>
                    <a:pt x="96314" y="91340"/>
                    <a:pt x="94320" y="97061"/>
                    <a:pt x="93385" y="102097"/>
                  </a:cubicBezTo>
                  <a:lnTo>
                    <a:pt x="93171" y="103641"/>
                  </a:lnTo>
                  <a:lnTo>
                    <a:pt x="88066" y="105274"/>
                  </a:lnTo>
                  <a:cubicBezTo>
                    <a:pt x="80178" y="107724"/>
                    <a:pt x="71292" y="110184"/>
                    <a:pt x="57279" y="113166"/>
                  </a:cubicBezTo>
                  <a:cubicBezTo>
                    <a:pt x="34111" y="118095"/>
                    <a:pt x="7623" y="124722"/>
                    <a:pt x="1371" y="115033"/>
                  </a:cubicBezTo>
                  <a:close/>
                </a:path>
              </a:pathLst>
            </a:custGeom>
            <a:solidFill>
              <a:schemeClr val="accent2"/>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20" name="Shape 20"/>
            <p:cNvSpPr/>
            <p:nvPr/>
          </p:nvSpPr>
          <p:spPr>
            <a:xfrm rot="6965211">
              <a:off x="10668235" y="651797"/>
              <a:ext cx="944474" cy="1120984"/>
            </a:xfrm>
            <a:custGeom>
              <a:pathLst>
                <a:path extrusionOk="0" h="120000" w="120000">
                  <a:moveTo>
                    <a:pt x="120000" y="110442"/>
                  </a:moveTo>
                  <a:cubicBezTo>
                    <a:pt x="101752" y="113123"/>
                    <a:pt x="76669" y="121347"/>
                    <a:pt x="56509" y="119810"/>
                  </a:cubicBezTo>
                  <a:cubicBezTo>
                    <a:pt x="33696" y="118070"/>
                    <a:pt x="-17923" y="116503"/>
                    <a:pt x="6337" y="74372"/>
                  </a:cubicBezTo>
                  <a:cubicBezTo>
                    <a:pt x="17053" y="54495"/>
                    <a:pt x="35086" y="41284"/>
                    <a:pt x="44907" y="32527"/>
                  </a:cubicBezTo>
                  <a:cubicBezTo>
                    <a:pt x="51891" y="20256"/>
                    <a:pt x="45759" y="21643"/>
                    <a:pt x="56545" y="0"/>
                  </a:cubicBezTo>
                  <a:lnTo>
                    <a:pt x="120000" y="110442"/>
                  </a:lnTo>
                  <a:close/>
                </a:path>
              </a:pathLst>
            </a:custGeom>
            <a:solidFill>
              <a:schemeClr val="accent2"/>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21" name="Shape 21"/>
            <p:cNvSpPr/>
            <p:nvPr/>
          </p:nvSpPr>
          <p:spPr>
            <a:xfrm flipH="1" rot="10800000">
              <a:off x="9816269" y="1212289"/>
              <a:ext cx="1226302" cy="129693"/>
            </a:xfrm>
            <a:custGeom>
              <a:pathLst>
                <a:path extrusionOk="0" h="120000" w="120000">
                  <a:moveTo>
                    <a:pt x="28673" y="120000"/>
                  </a:moveTo>
                  <a:lnTo>
                    <a:pt x="76684" y="120000"/>
                  </a:lnTo>
                  <a:lnTo>
                    <a:pt x="80463" y="120000"/>
                  </a:lnTo>
                  <a:lnTo>
                    <a:pt x="119999" y="120000"/>
                  </a:lnTo>
                  <a:lnTo>
                    <a:pt x="119999" y="111733"/>
                  </a:lnTo>
                  <a:lnTo>
                    <a:pt x="76684" y="111733"/>
                  </a:lnTo>
                  <a:lnTo>
                    <a:pt x="76684" y="111733"/>
                  </a:lnTo>
                  <a:lnTo>
                    <a:pt x="33272" y="111733"/>
                  </a:lnTo>
                  <a:cubicBezTo>
                    <a:pt x="31115" y="111733"/>
                    <a:pt x="29263" y="105733"/>
                    <a:pt x="28473" y="97181"/>
                  </a:cubicBezTo>
                  <a:lnTo>
                    <a:pt x="28063" y="87907"/>
                  </a:lnTo>
                  <a:lnTo>
                    <a:pt x="28473" y="78632"/>
                  </a:lnTo>
                  <a:cubicBezTo>
                    <a:pt x="29263" y="70080"/>
                    <a:pt x="31115" y="64080"/>
                    <a:pt x="33272" y="64080"/>
                  </a:cubicBezTo>
                  <a:lnTo>
                    <a:pt x="40875" y="64080"/>
                  </a:lnTo>
                  <a:lnTo>
                    <a:pt x="40875" y="64185"/>
                  </a:lnTo>
                  <a:lnTo>
                    <a:pt x="92665" y="64185"/>
                  </a:lnTo>
                  <a:cubicBezTo>
                    <a:pt x="96539" y="64185"/>
                    <a:pt x="99681" y="49817"/>
                    <a:pt x="99681" y="32093"/>
                  </a:cubicBezTo>
                  <a:cubicBezTo>
                    <a:pt x="99681" y="14368"/>
                    <a:pt x="96539" y="0"/>
                    <a:pt x="92665" y="0"/>
                  </a:cubicBezTo>
                  <a:lnTo>
                    <a:pt x="43315" y="0"/>
                  </a:lnTo>
                  <a:lnTo>
                    <a:pt x="40875" y="0"/>
                  </a:lnTo>
                  <a:lnTo>
                    <a:pt x="0" y="0"/>
                  </a:lnTo>
                  <a:lnTo>
                    <a:pt x="0" y="8266"/>
                  </a:lnTo>
                  <a:lnTo>
                    <a:pt x="43315" y="8266"/>
                  </a:lnTo>
                  <a:lnTo>
                    <a:pt x="43315" y="8266"/>
                  </a:lnTo>
                  <a:lnTo>
                    <a:pt x="88066" y="8266"/>
                  </a:lnTo>
                  <a:cubicBezTo>
                    <a:pt x="90223" y="8266"/>
                    <a:pt x="92075" y="14266"/>
                    <a:pt x="92865" y="22818"/>
                  </a:cubicBezTo>
                  <a:lnTo>
                    <a:pt x="93275" y="32093"/>
                  </a:lnTo>
                  <a:lnTo>
                    <a:pt x="92865" y="41367"/>
                  </a:lnTo>
                  <a:cubicBezTo>
                    <a:pt x="92075" y="49919"/>
                    <a:pt x="90223" y="55919"/>
                    <a:pt x="88066" y="55919"/>
                  </a:cubicBezTo>
                  <a:lnTo>
                    <a:pt x="80463" y="55919"/>
                  </a:lnTo>
                  <a:lnTo>
                    <a:pt x="80463" y="55814"/>
                  </a:lnTo>
                  <a:lnTo>
                    <a:pt x="28673" y="55814"/>
                  </a:lnTo>
                  <a:cubicBezTo>
                    <a:pt x="24799" y="55814"/>
                    <a:pt x="21657" y="70182"/>
                    <a:pt x="21657" y="87907"/>
                  </a:cubicBezTo>
                  <a:cubicBezTo>
                    <a:pt x="21657" y="105631"/>
                    <a:pt x="24799" y="120000"/>
                    <a:pt x="28673" y="120000"/>
                  </a:cubicBezTo>
                  <a:close/>
                </a:path>
              </a:pathLst>
            </a:custGeom>
            <a:solidFill>
              <a:schemeClr val="accent3"/>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22" name="Shape 22"/>
            <p:cNvSpPr/>
            <p:nvPr/>
          </p:nvSpPr>
          <p:spPr>
            <a:xfrm flipH="1" rot="10800000">
              <a:off x="11238374" y="511293"/>
              <a:ext cx="953627" cy="129693"/>
            </a:xfrm>
            <a:custGeom>
              <a:pathLst>
                <a:path extrusionOk="0" h="120000" w="120000">
                  <a:moveTo>
                    <a:pt x="36872" y="120000"/>
                  </a:moveTo>
                  <a:lnTo>
                    <a:pt x="98610" y="120000"/>
                  </a:lnTo>
                  <a:lnTo>
                    <a:pt x="103470" y="120000"/>
                  </a:lnTo>
                  <a:lnTo>
                    <a:pt x="120000" y="120000"/>
                  </a:lnTo>
                  <a:lnTo>
                    <a:pt x="120000" y="111733"/>
                  </a:lnTo>
                  <a:lnTo>
                    <a:pt x="98610" y="111733"/>
                  </a:lnTo>
                  <a:lnTo>
                    <a:pt x="42786" y="111733"/>
                  </a:lnTo>
                  <a:cubicBezTo>
                    <a:pt x="40011" y="111733"/>
                    <a:pt x="37631" y="105733"/>
                    <a:pt x="36614" y="97181"/>
                  </a:cubicBezTo>
                  <a:lnTo>
                    <a:pt x="36088" y="87907"/>
                  </a:lnTo>
                  <a:lnTo>
                    <a:pt x="36614" y="78632"/>
                  </a:lnTo>
                  <a:cubicBezTo>
                    <a:pt x="37631" y="70081"/>
                    <a:pt x="40011" y="64080"/>
                    <a:pt x="42786" y="64080"/>
                  </a:cubicBezTo>
                  <a:lnTo>
                    <a:pt x="52563" y="64080"/>
                  </a:lnTo>
                  <a:lnTo>
                    <a:pt x="52563" y="64185"/>
                  </a:lnTo>
                  <a:lnTo>
                    <a:pt x="119161" y="64185"/>
                  </a:lnTo>
                  <a:lnTo>
                    <a:pt x="120000" y="62950"/>
                  </a:lnTo>
                  <a:lnTo>
                    <a:pt x="120000" y="1236"/>
                  </a:lnTo>
                  <a:lnTo>
                    <a:pt x="119161" y="0"/>
                  </a:lnTo>
                  <a:lnTo>
                    <a:pt x="55701" y="0"/>
                  </a:lnTo>
                  <a:lnTo>
                    <a:pt x="52563" y="0"/>
                  </a:lnTo>
                  <a:lnTo>
                    <a:pt x="0" y="0"/>
                  </a:lnTo>
                  <a:lnTo>
                    <a:pt x="0" y="8266"/>
                  </a:lnTo>
                  <a:lnTo>
                    <a:pt x="55701" y="8266"/>
                  </a:lnTo>
                  <a:lnTo>
                    <a:pt x="113247" y="8266"/>
                  </a:lnTo>
                  <a:cubicBezTo>
                    <a:pt x="116022" y="8266"/>
                    <a:pt x="118402" y="14266"/>
                    <a:pt x="119419" y="22818"/>
                  </a:cubicBezTo>
                  <a:lnTo>
                    <a:pt x="119945" y="32092"/>
                  </a:lnTo>
                  <a:lnTo>
                    <a:pt x="119419" y="41367"/>
                  </a:lnTo>
                  <a:cubicBezTo>
                    <a:pt x="118402" y="49918"/>
                    <a:pt x="116022" y="55920"/>
                    <a:pt x="113247" y="55920"/>
                  </a:cubicBezTo>
                  <a:lnTo>
                    <a:pt x="103470" y="55920"/>
                  </a:lnTo>
                  <a:lnTo>
                    <a:pt x="103470" y="55813"/>
                  </a:lnTo>
                  <a:lnTo>
                    <a:pt x="36872" y="55813"/>
                  </a:lnTo>
                  <a:cubicBezTo>
                    <a:pt x="31889" y="55813"/>
                    <a:pt x="27850" y="70182"/>
                    <a:pt x="27850" y="87907"/>
                  </a:cubicBezTo>
                  <a:cubicBezTo>
                    <a:pt x="27850" y="105631"/>
                    <a:pt x="31889" y="120000"/>
                    <a:pt x="36872" y="120000"/>
                  </a:cubicBezTo>
                  <a:close/>
                </a:path>
              </a:pathLst>
            </a:custGeom>
            <a:solidFill>
              <a:schemeClr val="accent3"/>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grpSp>
      <p:pic>
        <p:nvPicPr>
          <p:cNvPr id="23" name="Shape 23"/>
          <p:cNvPicPr preferRelativeResize="0"/>
          <p:nvPr/>
        </p:nvPicPr>
        <p:blipFill rotWithShape="1">
          <a:blip r:embed="rId3">
            <a:alphaModFix/>
          </a:blip>
          <a:srcRect b="0" l="0" r="0" t="0"/>
          <a:stretch/>
        </p:blipFill>
        <p:spPr>
          <a:xfrm rot="5400000">
            <a:off x="5403852" y="-402264"/>
            <a:ext cx="1255851" cy="5989254"/>
          </a:xfrm>
          <a:prstGeom prst="rect">
            <a:avLst/>
          </a:prstGeom>
          <a:blipFill rotWithShape="1">
            <a:blip r:embed="rId2">
              <a:alphaModFix/>
            </a:blip>
            <a:tile algn="tl" flip="none" tx="0" sx="100000" ty="0" sy="100000"/>
          </a:blipFill>
          <a:ln>
            <a:noFill/>
          </a:ln>
        </p:spPr>
      </p:pic>
      <p:pic>
        <p:nvPicPr>
          <p:cNvPr id="24" name="Shape 24"/>
          <p:cNvPicPr preferRelativeResize="0"/>
          <p:nvPr/>
        </p:nvPicPr>
        <p:blipFill rotWithShape="1">
          <a:blip r:embed="rId4">
            <a:alphaModFix/>
          </a:blip>
          <a:srcRect b="0" l="0" r="0" t="0"/>
          <a:stretch/>
        </p:blipFill>
        <p:spPr>
          <a:xfrm rot="5400000">
            <a:off x="8391892" y="2691914"/>
            <a:ext cx="1660669" cy="205715"/>
          </a:xfrm>
          <a:prstGeom prst="rect">
            <a:avLst/>
          </a:prstGeom>
          <a:noFill/>
          <a:ln>
            <a:noFill/>
          </a:ln>
        </p:spPr>
      </p:pic>
      <p:pic>
        <p:nvPicPr>
          <p:cNvPr id="25" name="Shape 25"/>
          <p:cNvPicPr preferRelativeResize="0"/>
          <p:nvPr/>
        </p:nvPicPr>
        <p:blipFill rotWithShape="1">
          <a:blip r:embed="rId4">
            <a:alphaModFix/>
          </a:blip>
          <a:srcRect b="0" l="0" r="0" t="0"/>
          <a:stretch/>
        </p:blipFill>
        <p:spPr>
          <a:xfrm rot="5400000">
            <a:off x="2014024" y="2691914"/>
            <a:ext cx="1660669" cy="205715"/>
          </a:xfrm>
          <a:prstGeom prst="rect">
            <a:avLst/>
          </a:prstGeom>
          <a:noFill/>
          <a:ln>
            <a:noFill/>
          </a:ln>
        </p:spPr>
      </p:pic>
      <p:sp>
        <p:nvSpPr>
          <p:cNvPr id="26" name="Shape 26"/>
          <p:cNvSpPr/>
          <p:nvPr/>
        </p:nvSpPr>
        <p:spPr>
          <a:xfrm rot="5400000">
            <a:off x="5127614" y="-964347"/>
            <a:ext cx="1862468" cy="7514841"/>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27" name="Shape 27"/>
          <p:cNvSpPr/>
          <p:nvPr/>
        </p:nvSpPr>
        <p:spPr>
          <a:xfrm rot="5400000">
            <a:off x="9638956" y="1684526"/>
            <a:ext cx="354626" cy="354626"/>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28" name="Shape 28"/>
          <p:cNvSpPr/>
          <p:nvPr/>
        </p:nvSpPr>
        <p:spPr>
          <a:xfrm rot="5400000">
            <a:off x="9638956" y="3568648"/>
            <a:ext cx="354626" cy="354626"/>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29" name="Shape 29"/>
          <p:cNvSpPr/>
          <p:nvPr/>
        </p:nvSpPr>
        <p:spPr>
          <a:xfrm rot="5400000">
            <a:off x="2125394" y="1662870"/>
            <a:ext cx="354626" cy="354626"/>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30" name="Shape 30"/>
          <p:cNvSpPr/>
          <p:nvPr/>
        </p:nvSpPr>
        <p:spPr>
          <a:xfrm rot="5400000">
            <a:off x="2125394" y="3546993"/>
            <a:ext cx="354626" cy="354626"/>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pic>
        <p:nvPicPr>
          <p:cNvPr id="31" name="Shape 31"/>
          <p:cNvPicPr preferRelativeResize="0"/>
          <p:nvPr/>
        </p:nvPicPr>
        <p:blipFill rotWithShape="1">
          <a:blip r:embed="rId5">
            <a:alphaModFix/>
          </a:blip>
          <a:srcRect b="0" l="0" r="0" t="0"/>
          <a:stretch/>
        </p:blipFill>
        <p:spPr>
          <a:xfrm>
            <a:off x="-25400" y="4363977"/>
            <a:ext cx="9574603" cy="2487788"/>
          </a:xfrm>
          <a:prstGeom prst="rect">
            <a:avLst/>
          </a:prstGeom>
          <a:noFill/>
          <a:ln>
            <a:noFill/>
          </a:ln>
        </p:spPr>
      </p:pic>
      <p:sp>
        <p:nvSpPr>
          <p:cNvPr id="32" name="Shape 32"/>
          <p:cNvSpPr txBox="1"/>
          <p:nvPr>
            <p:ph type="ctrTitle"/>
          </p:nvPr>
        </p:nvSpPr>
        <p:spPr>
          <a:xfrm>
            <a:off x="3037148" y="2206805"/>
            <a:ext cx="5989256" cy="830997"/>
          </a:xfrm>
          <a:prstGeom prst="rect">
            <a:avLst/>
          </a:prstGeom>
          <a:noFill/>
          <a:ln>
            <a:noFill/>
          </a:ln>
        </p:spPr>
        <p:txBody>
          <a:bodyPr anchorCtr="0" anchor="t" bIns="91425" lIns="91425" rIns="91425" wrap="square" tIns="91425"/>
          <a:lstStyle>
            <a:lvl1pPr indent="0" lvl="0" marL="0" marR="0" rtl="0" algn="just">
              <a:lnSpc>
                <a:spcPct val="120000"/>
              </a:lnSpc>
              <a:spcBef>
                <a:spcPts val="0"/>
              </a:spcBef>
              <a:buClr>
                <a:schemeClr val="lt1"/>
              </a:buClr>
              <a:buSzPct val="100000"/>
              <a:buFont typeface="Arial"/>
              <a:buNone/>
              <a:defRPr b="0" i="0" sz="40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33" name="Shape 33"/>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35" name="Shape 35"/>
          <p:cNvSpPr txBox="1"/>
          <p:nvPr>
            <p:ph idx="12" type="sldNum"/>
          </p:nvPr>
        </p:nvSpPr>
        <p:spPr>
          <a:xfrm>
            <a:off x="8610600" y="6356350"/>
            <a:ext cx="2743200" cy="365125"/>
          </a:xfrm>
          <a:prstGeom prst="rect">
            <a:avLst/>
          </a:prstGeom>
          <a:noFill/>
          <a:ln>
            <a:noFill/>
          </a:ln>
        </p:spPr>
        <p:txBody>
          <a:bodyPr anchorCtr="0" anchor="ctr" bIns="46800" lIns="90000" rIns="90000" wrap="square" tIns="46800">
            <a:noAutofit/>
          </a:bodyPr>
          <a:lstStyle/>
          <a:p>
            <a:pPr indent="-76200" lvl="0" marL="0" marR="0" rtl="0" algn="r">
              <a:lnSpc>
                <a:spcPct val="120000"/>
              </a:lnSpc>
              <a:spcBef>
                <a:spcPts val="0"/>
              </a:spcBef>
              <a:spcAft>
                <a:spcPts val="0"/>
              </a:spcAft>
              <a:buClr>
                <a:srgbClr val="888888"/>
              </a:buClr>
              <a:buSzPct val="100000"/>
              <a:buFont typeface="Arial"/>
              <a:buNone/>
            </a:pPr>
            <a:fld id="{00000000-1234-1234-1234-123412341234}" type="slidenum">
              <a:rPr b="0" i="0" lang="zh-TW" sz="1200" u="none" cap="none" strike="noStrike">
                <a:solidFill>
                  <a:srgbClr val="888888"/>
                </a:solidFill>
                <a:latin typeface="Arial"/>
                <a:ea typeface="Arial"/>
                <a:cs typeface="Arial"/>
                <a:sym typeface="Arial"/>
              </a:rPr>
              <a:t>‹#›</a:t>
            </a:fld>
          </a:p>
        </p:txBody>
      </p:sp>
      <p:sp>
        <p:nvSpPr>
          <p:cNvPr id="36" name="Shape 36"/>
          <p:cNvSpPr txBox="1"/>
          <p:nvPr>
            <p:ph idx="1" type="body"/>
          </p:nvPr>
        </p:nvSpPr>
        <p:spPr>
          <a:xfrm>
            <a:off x="3026034" y="3234891"/>
            <a:ext cx="2995200" cy="424732"/>
          </a:xfrm>
          <a:prstGeom prst="rect">
            <a:avLst/>
          </a:prstGeom>
          <a:noFill/>
          <a:ln>
            <a:noFill/>
          </a:ln>
        </p:spPr>
        <p:txBody>
          <a:bodyPr anchorCtr="0" anchor="ctr" bIns="91425" lIns="91425" rIns="91425" wrap="square" tIns="91425"/>
          <a:lstStyle>
            <a:lvl1pPr indent="0" lvl="0" marL="0" marR="0" rtl="0" algn="r">
              <a:lnSpc>
                <a:spcPct val="120000"/>
              </a:lnSpc>
              <a:spcBef>
                <a:spcPts val="1000"/>
              </a:spcBef>
              <a:buClr>
                <a:schemeClr val="lt1"/>
              </a:buClr>
              <a:buSzPct val="100000"/>
              <a:buFont typeface="Arial"/>
              <a:buNone/>
              <a:defRPr b="0" i="0" sz="1800" u="none" cap="none" strike="noStrike">
                <a:solidFill>
                  <a:schemeClr val="lt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 name="Shape 37"/>
          <p:cNvSpPr txBox="1"/>
          <p:nvPr>
            <p:ph idx="2" type="body"/>
          </p:nvPr>
        </p:nvSpPr>
        <p:spPr>
          <a:xfrm>
            <a:off x="6037256" y="3230563"/>
            <a:ext cx="2995200" cy="433388"/>
          </a:xfrm>
          <a:prstGeom prst="rect">
            <a:avLst/>
          </a:prstGeom>
          <a:noFill/>
          <a:ln>
            <a:noFill/>
          </a:ln>
        </p:spPr>
        <p:txBody>
          <a:bodyPr anchorCtr="0" anchor="ctr" bIns="91425" lIns="91425" rIns="91425" wrap="square" tIns="91425"/>
          <a:lstStyle>
            <a:lvl1pPr indent="0" lvl="0" marL="0" marR="0" rtl="0" algn="l">
              <a:lnSpc>
                <a:spcPct val="120000"/>
              </a:lnSpc>
              <a:spcBef>
                <a:spcPts val="1000"/>
              </a:spcBef>
              <a:buClr>
                <a:schemeClr val="lt1"/>
              </a:buClr>
              <a:buSzPct val="100000"/>
              <a:buFont typeface="Arial"/>
              <a:buNone/>
              <a:defRPr b="0" i="0" sz="1800" u="none" cap="none" strike="noStrike">
                <a:solidFill>
                  <a:schemeClr val="lt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内容">
    <p:spTree>
      <p:nvGrpSpPr>
        <p:cNvPr id="109" name="Shape 109"/>
        <p:cNvGrpSpPr/>
        <p:nvPr/>
      </p:nvGrpSpPr>
      <p:grpSpPr>
        <a:xfrm>
          <a:off x="0" y="0"/>
          <a:ext cx="0" cy="0"/>
          <a:chOff x="0" y="0"/>
          <a:chExt cx="0" cy="0"/>
        </a:xfrm>
      </p:grpSpPr>
      <p:sp>
        <p:nvSpPr>
          <p:cNvPr id="110" name="Shape 11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11" name="Shape 11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12" name="Shape 11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7F7F7F"/>
              </a:buClr>
              <a:buSzPct val="100000"/>
              <a:buFont typeface="Arial"/>
              <a:buNone/>
            </a:pPr>
            <a:fld id="{00000000-1234-1234-1234-123412341234}" type="slidenum">
              <a:rPr b="0" i="0" lang="zh-TW" sz="1200" u="none" cap="none" strike="noStrike">
                <a:solidFill>
                  <a:srgbClr val="7F7F7F"/>
                </a:solidFill>
                <a:latin typeface="Arial"/>
                <a:ea typeface="Arial"/>
                <a:cs typeface="Arial"/>
                <a:sym typeface="Arial"/>
              </a:rPr>
              <a:t>‹#›</a:t>
            </a:fld>
          </a:p>
        </p:txBody>
      </p:sp>
      <p:sp>
        <p:nvSpPr>
          <p:cNvPr id="113" name="Shape 113"/>
          <p:cNvSpPr txBox="1"/>
          <p:nvPr>
            <p:ph idx="1" type="body"/>
          </p:nvPr>
        </p:nvSpPr>
        <p:spPr>
          <a:xfrm>
            <a:off x="838200" y="551543"/>
            <a:ext cx="10515600" cy="5558971"/>
          </a:xfrm>
          <a:prstGeom prst="rect">
            <a:avLst/>
          </a:prstGeom>
          <a:noFill/>
          <a:ln>
            <a:noFill/>
          </a:ln>
        </p:spPr>
        <p:txBody>
          <a:bodyPr anchorCtr="0" anchor="t" bIns="91425" lIns="91425" rIns="91425" wrap="square" tIns="91425"/>
          <a:lstStyle>
            <a:lvl1pPr indent="-76200" lvl="0" marL="228600" marR="0" rtl="0" algn="l">
              <a:lnSpc>
                <a:spcPct val="120000"/>
              </a:lnSpc>
              <a:spcBef>
                <a:spcPts val="100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自定义版式">
    <p:spTree>
      <p:nvGrpSpPr>
        <p:cNvPr id="114" name="Shape 114"/>
        <p:cNvGrpSpPr/>
        <p:nvPr/>
      </p:nvGrpSpPr>
      <p:grpSpPr>
        <a:xfrm>
          <a:off x="0" y="0"/>
          <a:ext cx="0" cy="0"/>
          <a:chOff x="0" y="0"/>
          <a:chExt cx="0" cy="0"/>
        </a:xfrm>
      </p:grpSpPr>
      <p:sp>
        <p:nvSpPr>
          <p:cNvPr id="115" name="Shape 115"/>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120000"/>
              </a:lnSpc>
              <a:spcBef>
                <a:spcPts val="0"/>
              </a:spcBef>
              <a:buClr>
                <a:schemeClr val="dk1"/>
              </a:buClr>
              <a:buSzPct val="100000"/>
              <a:buFont typeface="Arial"/>
              <a:buNone/>
              <a:defRPr b="0" i="0" sz="4400" u="none" cap="none" strike="noStrike">
                <a:solidFill>
                  <a:schemeClr val="dk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116" name="Shape 11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17" name="Shape 11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18" name="Shape 11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7F7F7F"/>
              </a:buClr>
              <a:buSzPct val="100000"/>
              <a:buFont typeface="Arial"/>
              <a:buNone/>
            </a:pPr>
            <a:fld id="{00000000-1234-1234-1234-123412341234}" type="slidenum">
              <a:rPr b="0" i="0" lang="zh-TW" sz="12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标题和内容">
    <p:spTree>
      <p:nvGrpSpPr>
        <p:cNvPr id="38" name="Shape 38"/>
        <p:cNvGrpSpPr/>
        <p:nvPr/>
      </p:nvGrpSpPr>
      <p:grpSpPr>
        <a:xfrm>
          <a:off x="0" y="0"/>
          <a:ext cx="0" cy="0"/>
          <a:chOff x="0" y="0"/>
          <a:chExt cx="0" cy="0"/>
        </a:xfrm>
      </p:grpSpPr>
      <p:sp>
        <p:nvSpPr>
          <p:cNvPr id="39" name="Shape 39"/>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120000"/>
              </a:lnSpc>
              <a:spcBef>
                <a:spcPts val="0"/>
              </a:spcBef>
              <a:buClr>
                <a:schemeClr val="dk1"/>
              </a:buClr>
              <a:buSzPct val="100000"/>
              <a:buFont typeface="Arial"/>
              <a:buNone/>
              <a:defRPr b="0" i="0" sz="4400" u="none" cap="none" strike="noStrike">
                <a:solidFill>
                  <a:schemeClr val="dk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40" name="Shape 40"/>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76200" lvl="0" marL="228600" marR="0" rtl="0" algn="l">
              <a:lnSpc>
                <a:spcPct val="120000"/>
              </a:lnSpc>
              <a:spcBef>
                <a:spcPts val="100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1" name="Shape 4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42" name="Shape 4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43" name="Shape 4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888888"/>
              </a:buClr>
              <a:buSzPct val="100000"/>
              <a:buFont typeface="Arial"/>
              <a:buNone/>
            </a:pPr>
            <a:fld id="{00000000-1234-1234-1234-123412341234}" type="slidenum">
              <a:rPr b="0" i="0" lang="zh-TW"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节标题">
    <p:spTree>
      <p:nvGrpSpPr>
        <p:cNvPr id="44" name="Shape 44"/>
        <p:cNvGrpSpPr/>
        <p:nvPr/>
      </p:nvGrpSpPr>
      <p:grpSpPr>
        <a:xfrm>
          <a:off x="0" y="0"/>
          <a:ext cx="0" cy="0"/>
          <a:chOff x="0" y="0"/>
          <a:chExt cx="0" cy="0"/>
        </a:xfrm>
      </p:grpSpPr>
      <p:pic>
        <p:nvPicPr>
          <p:cNvPr id="45" name="Shape 45"/>
          <p:cNvPicPr preferRelativeResize="0"/>
          <p:nvPr/>
        </p:nvPicPr>
        <p:blipFill rotWithShape="1">
          <a:blip r:embed="rId2">
            <a:alphaModFix/>
          </a:blip>
          <a:srcRect b="0" l="0" r="0" t="0"/>
          <a:stretch/>
        </p:blipFill>
        <p:spPr>
          <a:xfrm>
            <a:off x="0" y="0"/>
            <a:ext cx="12131548" cy="4118965"/>
          </a:xfrm>
          <a:prstGeom prst="rect">
            <a:avLst/>
          </a:prstGeom>
          <a:noFill/>
          <a:ln>
            <a:noFill/>
          </a:ln>
        </p:spPr>
      </p:pic>
      <p:pic>
        <p:nvPicPr>
          <p:cNvPr id="46" name="Shape 46"/>
          <p:cNvPicPr preferRelativeResize="0"/>
          <p:nvPr/>
        </p:nvPicPr>
        <p:blipFill rotWithShape="1">
          <a:blip r:embed="rId3">
            <a:alphaModFix/>
          </a:blip>
          <a:srcRect b="0" l="0" r="0" t="0"/>
          <a:stretch/>
        </p:blipFill>
        <p:spPr>
          <a:xfrm>
            <a:off x="10084337" y="1807908"/>
            <a:ext cx="1018263" cy="1319530"/>
          </a:xfrm>
          <a:prstGeom prst="rect">
            <a:avLst/>
          </a:prstGeom>
          <a:noFill/>
          <a:ln>
            <a:noFill/>
          </a:ln>
        </p:spPr>
      </p:pic>
      <p:pic>
        <p:nvPicPr>
          <p:cNvPr id="47" name="Shape 47"/>
          <p:cNvPicPr preferRelativeResize="0"/>
          <p:nvPr/>
        </p:nvPicPr>
        <p:blipFill rotWithShape="1">
          <a:blip r:embed="rId3">
            <a:alphaModFix/>
          </a:blip>
          <a:srcRect b="0" l="0" r="0" t="0"/>
          <a:stretch/>
        </p:blipFill>
        <p:spPr>
          <a:xfrm rot="2729201">
            <a:off x="9418759" y="2335218"/>
            <a:ext cx="758571" cy="983005"/>
          </a:xfrm>
          <a:prstGeom prst="rect">
            <a:avLst/>
          </a:prstGeom>
          <a:noFill/>
          <a:ln>
            <a:noFill/>
          </a:ln>
        </p:spPr>
      </p:pic>
      <p:sp>
        <p:nvSpPr>
          <p:cNvPr id="48" name="Shape 48"/>
          <p:cNvSpPr/>
          <p:nvPr/>
        </p:nvSpPr>
        <p:spPr>
          <a:xfrm>
            <a:off x="2488989" y="4327955"/>
            <a:ext cx="1962188" cy="1962188"/>
          </a:xfrm>
          <a:prstGeom prst="ellipse">
            <a:avLst/>
          </a:prstGeom>
          <a:solidFill>
            <a:schemeClr val="accent2"/>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49" name="Shape 49"/>
          <p:cNvSpPr txBox="1"/>
          <p:nvPr>
            <p:ph type="title"/>
          </p:nvPr>
        </p:nvSpPr>
        <p:spPr>
          <a:xfrm>
            <a:off x="4566106" y="4887010"/>
            <a:ext cx="5136905" cy="830997"/>
          </a:xfrm>
          <a:prstGeom prst="rect">
            <a:avLst/>
          </a:prstGeom>
          <a:noFill/>
          <a:ln>
            <a:noFill/>
          </a:ln>
        </p:spPr>
        <p:txBody>
          <a:bodyPr anchorCtr="0" anchor="ctr" bIns="91425" lIns="91425" rIns="91425" wrap="square" tIns="91425"/>
          <a:lstStyle>
            <a:lvl1pPr indent="0" lvl="0" marL="0" marR="0" rtl="0" algn="l">
              <a:lnSpc>
                <a:spcPct val="120000"/>
              </a:lnSpc>
              <a:spcBef>
                <a:spcPts val="0"/>
              </a:spcBef>
              <a:buClr>
                <a:schemeClr val="dk1"/>
              </a:buClr>
              <a:buSzPct val="100000"/>
              <a:buFont typeface="Arial"/>
              <a:buNone/>
              <a:defRPr b="0" i="0" sz="4000" u="none" cap="none" strike="noStrike">
                <a:solidFill>
                  <a:schemeClr val="dk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50" name="Shape 5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51" name="Shape 5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888888"/>
              </a:buClr>
              <a:buSzPct val="100000"/>
              <a:buFont typeface="Arial"/>
              <a:buNone/>
            </a:pPr>
            <a:fld id="{00000000-1234-1234-1234-123412341234}" type="slidenum">
              <a:rPr b="0" i="0" lang="zh-TW" sz="1200" u="none" cap="none" strike="noStrike">
                <a:solidFill>
                  <a:srgbClr val="888888"/>
                </a:solidFill>
                <a:latin typeface="Arial"/>
                <a:ea typeface="Arial"/>
                <a:cs typeface="Arial"/>
                <a:sym typeface="Arial"/>
              </a:rPr>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500"/>
                                        <p:tgtEl>
                                          <p:spTgt spid="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1000"/>
                                        <p:tgtEl>
                                          <p:spTgt spid="4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两栏内容">
    <p:spTree>
      <p:nvGrpSpPr>
        <p:cNvPr id="53" name="Shape 53"/>
        <p:cNvGrpSpPr/>
        <p:nvPr/>
      </p:nvGrpSpPr>
      <p:grpSpPr>
        <a:xfrm>
          <a:off x="0" y="0"/>
          <a:ext cx="0" cy="0"/>
          <a:chOff x="0" y="0"/>
          <a:chExt cx="0" cy="0"/>
        </a:xfrm>
      </p:grpSpPr>
      <p:sp>
        <p:nvSpPr>
          <p:cNvPr id="54" name="Shape 54"/>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120000"/>
              </a:lnSpc>
              <a:spcBef>
                <a:spcPts val="0"/>
              </a:spcBef>
              <a:buClr>
                <a:schemeClr val="dk1"/>
              </a:buClr>
              <a:buSzPct val="100000"/>
              <a:buFont typeface="Arial"/>
              <a:buNone/>
              <a:defRPr b="0" i="0" sz="4400" u="none" cap="none" strike="noStrike">
                <a:solidFill>
                  <a:schemeClr val="dk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55" name="Shape 55"/>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76200" lvl="0" marL="228600" marR="0" rtl="0" algn="l">
              <a:lnSpc>
                <a:spcPct val="120000"/>
              </a:lnSpc>
              <a:spcBef>
                <a:spcPts val="100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6" name="Shape 56"/>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76200" lvl="0" marL="228600" marR="0" rtl="0" algn="l">
              <a:lnSpc>
                <a:spcPct val="120000"/>
              </a:lnSpc>
              <a:spcBef>
                <a:spcPts val="100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7" name="Shape 57"/>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58" name="Shape 58"/>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59" name="Shape 59"/>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888888"/>
              </a:buClr>
              <a:buSzPct val="100000"/>
              <a:buFont typeface="Arial"/>
              <a:buNone/>
            </a:pPr>
            <a:fld id="{00000000-1234-1234-1234-123412341234}" type="slidenum">
              <a:rPr b="0" i="0" lang="zh-TW"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比较">
    <p:spTree>
      <p:nvGrpSpPr>
        <p:cNvPr id="60" name="Shape 60"/>
        <p:cNvGrpSpPr/>
        <p:nvPr/>
      </p:nvGrpSpPr>
      <p:grpSpPr>
        <a:xfrm>
          <a:off x="0" y="0"/>
          <a:ext cx="0" cy="0"/>
          <a:chOff x="0" y="0"/>
          <a:chExt cx="0" cy="0"/>
        </a:xfrm>
      </p:grpSpPr>
      <p:sp>
        <p:nvSpPr>
          <p:cNvPr id="61" name="Shape 61"/>
          <p:cNvSpPr txBox="1"/>
          <p:nvPr>
            <p:ph type="title"/>
          </p:nvPr>
        </p:nvSpPr>
        <p:spPr>
          <a:xfrm>
            <a:off x="839788" y="238125"/>
            <a:ext cx="10515600" cy="1325563"/>
          </a:xfrm>
          <a:prstGeom prst="rect">
            <a:avLst/>
          </a:prstGeom>
          <a:noFill/>
          <a:ln>
            <a:noFill/>
          </a:ln>
        </p:spPr>
        <p:txBody>
          <a:bodyPr anchorCtr="0" anchor="ctr" bIns="91425" lIns="91425" rIns="91425" wrap="square" tIns="91425"/>
          <a:lstStyle>
            <a:lvl1pPr indent="0" lvl="0" marL="0" marR="0" rtl="0" algn="l">
              <a:lnSpc>
                <a:spcPct val="120000"/>
              </a:lnSpc>
              <a:spcBef>
                <a:spcPts val="0"/>
              </a:spcBef>
              <a:buClr>
                <a:schemeClr val="dk1"/>
              </a:buClr>
              <a:buSzPct val="100000"/>
              <a:buFont typeface="Arial"/>
              <a:buNone/>
              <a:defRPr b="0" i="0" sz="4400" u="none" cap="none" strike="noStrike">
                <a:solidFill>
                  <a:schemeClr val="dk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62" name="Shape 62"/>
          <p:cNvSpPr txBox="1"/>
          <p:nvPr>
            <p:ph idx="1" type="body"/>
          </p:nvPr>
        </p:nvSpPr>
        <p:spPr>
          <a:xfrm>
            <a:off x="839788" y="1668463"/>
            <a:ext cx="5157787" cy="823912"/>
          </a:xfrm>
          <a:prstGeom prst="rect">
            <a:avLst/>
          </a:prstGeom>
          <a:noFill/>
          <a:ln>
            <a:noFill/>
          </a:ln>
        </p:spPr>
        <p:txBody>
          <a:bodyPr anchorCtr="0" anchor="b" bIns="91425" lIns="91425" rIns="91425" wrap="square" tIns="91425"/>
          <a:lstStyle>
            <a:lvl1pPr indent="0" lvl="0" marL="0" marR="0" rtl="0" algn="l">
              <a:lnSpc>
                <a:spcPct val="120000"/>
              </a:lnSpc>
              <a:spcBef>
                <a:spcPts val="1000"/>
              </a:spcBef>
              <a:buClr>
                <a:schemeClr val="dk1"/>
              </a:buClr>
              <a:buSzPct val="100000"/>
              <a:buFont typeface="Arial"/>
              <a:buNone/>
              <a:defRPr b="1" i="0" sz="2800" u="none" cap="none" strike="noStrike">
                <a:solidFill>
                  <a:schemeClr val="dk1"/>
                </a:solidFill>
                <a:latin typeface="Arial"/>
                <a:ea typeface="Arial"/>
                <a:cs typeface="Arial"/>
                <a:sym typeface="Arial"/>
              </a:defRPr>
            </a:lvl1pPr>
            <a:lvl2pPr indent="0" lvl="1" marL="457200" marR="0" rtl="0" algn="l">
              <a:lnSpc>
                <a:spcPct val="120000"/>
              </a:lnSpc>
              <a:spcBef>
                <a:spcPts val="500"/>
              </a:spcBef>
              <a:buClr>
                <a:schemeClr val="dk1"/>
              </a:buClr>
              <a:buSzPct val="100000"/>
              <a:buFont typeface="Arial"/>
              <a:buNone/>
              <a:defRPr b="1" i="0" sz="2000" u="none" cap="none" strike="noStrike">
                <a:solidFill>
                  <a:schemeClr val="dk1"/>
                </a:solidFill>
                <a:latin typeface="Arial"/>
                <a:ea typeface="Arial"/>
                <a:cs typeface="Arial"/>
                <a:sym typeface="Arial"/>
              </a:defRPr>
            </a:lvl2pPr>
            <a:lvl3pPr indent="0" lvl="2" marL="914400" marR="0" rtl="0" algn="l">
              <a:lnSpc>
                <a:spcPct val="120000"/>
              </a:lnSpc>
              <a:spcBef>
                <a:spcPts val="500"/>
              </a:spcBef>
              <a:buClr>
                <a:schemeClr val="dk1"/>
              </a:buClr>
              <a:buSzPct val="100000"/>
              <a:buFont typeface="Arial"/>
              <a:buNone/>
              <a:defRPr b="1" i="0" sz="1800" u="none" cap="none" strike="noStrike">
                <a:solidFill>
                  <a:schemeClr val="dk1"/>
                </a:solidFill>
                <a:latin typeface="Arial"/>
                <a:ea typeface="Arial"/>
                <a:cs typeface="Arial"/>
                <a:sym typeface="Arial"/>
              </a:defRPr>
            </a:lvl3pPr>
            <a:lvl4pPr indent="0" lvl="3" marL="1371600" marR="0" rtl="0" algn="l">
              <a:lnSpc>
                <a:spcPct val="12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4pPr>
            <a:lvl5pPr indent="0" lvl="4" marL="1828800" marR="0" rtl="0" algn="l">
              <a:lnSpc>
                <a:spcPct val="12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9pPr>
          </a:lstStyle>
          <a:p/>
        </p:txBody>
      </p:sp>
      <p:sp>
        <p:nvSpPr>
          <p:cNvPr id="63" name="Shape 63"/>
          <p:cNvSpPr txBox="1"/>
          <p:nvPr>
            <p:ph idx="2" type="body"/>
          </p:nvPr>
        </p:nvSpPr>
        <p:spPr>
          <a:xfrm>
            <a:off x="839788" y="2505075"/>
            <a:ext cx="5157787" cy="3684588"/>
          </a:xfrm>
          <a:prstGeom prst="rect">
            <a:avLst/>
          </a:prstGeom>
          <a:noFill/>
          <a:ln>
            <a:noFill/>
          </a:ln>
        </p:spPr>
        <p:txBody>
          <a:bodyPr anchorCtr="0" anchor="t" bIns="91425" lIns="91425" rIns="91425" wrap="square" tIns="91425"/>
          <a:lstStyle>
            <a:lvl1pPr indent="-76200" lvl="0" marL="228600" marR="0" rtl="0" algn="l">
              <a:lnSpc>
                <a:spcPct val="120000"/>
              </a:lnSpc>
              <a:spcBef>
                <a:spcPts val="100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4" name="Shape 64"/>
          <p:cNvSpPr txBox="1"/>
          <p:nvPr>
            <p:ph idx="3" type="body"/>
          </p:nvPr>
        </p:nvSpPr>
        <p:spPr>
          <a:xfrm>
            <a:off x="6172200" y="1668463"/>
            <a:ext cx="5183188" cy="823912"/>
          </a:xfrm>
          <a:prstGeom prst="rect">
            <a:avLst/>
          </a:prstGeom>
          <a:noFill/>
          <a:ln>
            <a:noFill/>
          </a:ln>
        </p:spPr>
        <p:txBody>
          <a:bodyPr anchorCtr="0" anchor="b" bIns="91425" lIns="91425" rIns="91425" wrap="square" tIns="91425"/>
          <a:lstStyle>
            <a:lvl1pPr indent="0" lvl="0" marL="0" marR="0" rtl="0" algn="l">
              <a:lnSpc>
                <a:spcPct val="120000"/>
              </a:lnSpc>
              <a:spcBef>
                <a:spcPts val="1000"/>
              </a:spcBef>
              <a:buClr>
                <a:schemeClr val="dk1"/>
              </a:buClr>
              <a:buSzPct val="100000"/>
              <a:buFont typeface="Arial"/>
              <a:buNone/>
              <a:defRPr b="1" i="0" sz="2800" u="none" cap="none" strike="noStrike">
                <a:solidFill>
                  <a:schemeClr val="dk1"/>
                </a:solidFill>
                <a:latin typeface="Arial"/>
                <a:ea typeface="Arial"/>
                <a:cs typeface="Arial"/>
                <a:sym typeface="Arial"/>
              </a:defRPr>
            </a:lvl1pPr>
            <a:lvl2pPr indent="0" lvl="1" marL="457200" marR="0" rtl="0" algn="l">
              <a:lnSpc>
                <a:spcPct val="120000"/>
              </a:lnSpc>
              <a:spcBef>
                <a:spcPts val="500"/>
              </a:spcBef>
              <a:buClr>
                <a:schemeClr val="dk1"/>
              </a:buClr>
              <a:buSzPct val="100000"/>
              <a:buFont typeface="Arial"/>
              <a:buNone/>
              <a:defRPr b="1" i="0" sz="2000" u="none" cap="none" strike="noStrike">
                <a:solidFill>
                  <a:schemeClr val="dk1"/>
                </a:solidFill>
                <a:latin typeface="Arial"/>
                <a:ea typeface="Arial"/>
                <a:cs typeface="Arial"/>
                <a:sym typeface="Arial"/>
              </a:defRPr>
            </a:lvl2pPr>
            <a:lvl3pPr indent="0" lvl="2" marL="914400" marR="0" rtl="0" algn="l">
              <a:lnSpc>
                <a:spcPct val="120000"/>
              </a:lnSpc>
              <a:spcBef>
                <a:spcPts val="500"/>
              </a:spcBef>
              <a:buClr>
                <a:schemeClr val="dk1"/>
              </a:buClr>
              <a:buSzPct val="100000"/>
              <a:buFont typeface="Arial"/>
              <a:buNone/>
              <a:defRPr b="1" i="0" sz="1800" u="none" cap="none" strike="noStrike">
                <a:solidFill>
                  <a:schemeClr val="dk1"/>
                </a:solidFill>
                <a:latin typeface="Arial"/>
                <a:ea typeface="Arial"/>
                <a:cs typeface="Arial"/>
                <a:sym typeface="Arial"/>
              </a:defRPr>
            </a:lvl3pPr>
            <a:lvl4pPr indent="0" lvl="3" marL="1371600" marR="0" rtl="0" algn="l">
              <a:lnSpc>
                <a:spcPct val="12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4pPr>
            <a:lvl5pPr indent="0" lvl="4" marL="1828800" marR="0" rtl="0" algn="l">
              <a:lnSpc>
                <a:spcPct val="12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SzPct val="100000"/>
              <a:buFont typeface="Arial"/>
              <a:buNone/>
              <a:defRPr b="1" i="0" sz="1600" u="none" cap="none" strike="noStrike">
                <a:solidFill>
                  <a:schemeClr val="dk1"/>
                </a:solidFill>
                <a:latin typeface="Arial"/>
                <a:ea typeface="Arial"/>
                <a:cs typeface="Arial"/>
                <a:sym typeface="Arial"/>
              </a:defRPr>
            </a:lvl9pPr>
          </a:lstStyle>
          <a:p/>
        </p:txBody>
      </p:sp>
      <p:sp>
        <p:nvSpPr>
          <p:cNvPr id="65" name="Shape 65"/>
          <p:cNvSpPr txBox="1"/>
          <p:nvPr>
            <p:ph idx="4" type="body"/>
          </p:nvPr>
        </p:nvSpPr>
        <p:spPr>
          <a:xfrm>
            <a:off x="6172200" y="2505075"/>
            <a:ext cx="5183188" cy="3684588"/>
          </a:xfrm>
          <a:prstGeom prst="rect">
            <a:avLst/>
          </a:prstGeom>
          <a:noFill/>
          <a:ln>
            <a:noFill/>
          </a:ln>
        </p:spPr>
        <p:txBody>
          <a:bodyPr anchorCtr="0" anchor="t" bIns="91425" lIns="91425" rIns="91425" wrap="square" tIns="91425"/>
          <a:lstStyle>
            <a:lvl1pPr indent="-76200" lvl="0" marL="228600" marR="0" rtl="0" algn="l">
              <a:lnSpc>
                <a:spcPct val="120000"/>
              </a:lnSpc>
              <a:spcBef>
                <a:spcPts val="100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6" name="Shape 6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888888"/>
              </a:buClr>
              <a:buSzPct val="100000"/>
              <a:buFont typeface="Arial"/>
              <a:buNone/>
            </a:pPr>
            <a:fld id="{00000000-1234-1234-1234-123412341234}" type="slidenum">
              <a:rPr b="0" i="0" lang="zh-TW"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仅标题">
    <p:spTree>
      <p:nvGrpSpPr>
        <p:cNvPr id="69" name="Shape 69"/>
        <p:cNvGrpSpPr/>
        <p:nvPr/>
      </p:nvGrpSpPr>
      <p:grpSpPr>
        <a:xfrm>
          <a:off x="0" y="0"/>
          <a:ext cx="0" cy="0"/>
          <a:chOff x="0" y="0"/>
          <a:chExt cx="0" cy="0"/>
        </a:xfrm>
      </p:grpSpPr>
      <p:pic>
        <p:nvPicPr>
          <p:cNvPr id="70" name="Shape 70"/>
          <p:cNvPicPr preferRelativeResize="0"/>
          <p:nvPr/>
        </p:nvPicPr>
        <p:blipFill rotWithShape="1">
          <a:blip r:embed="rId2">
            <a:alphaModFix/>
          </a:blip>
          <a:srcRect b="0" l="0" r="0" t="0"/>
          <a:stretch/>
        </p:blipFill>
        <p:spPr>
          <a:xfrm>
            <a:off x="-25400" y="4363977"/>
            <a:ext cx="9574603" cy="2487788"/>
          </a:xfrm>
          <a:prstGeom prst="rect">
            <a:avLst/>
          </a:prstGeom>
          <a:noFill/>
          <a:ln>
            <a:noFill/>
          </a:ln>
        </p:spPr>
      </p:pic>
      <p:grpSp>
        <p:nvGrpSpPr>
          <p:cNvPr id="71" name="Shape 71"/>
          <p:cNvGrpSpPr/>
          <p:nvPr/>
        </p:nvGrpSpPr>
        <p:grpSpPr>
          <a:xfrm>
            <a:off x="9816269" y="-16282"/>
            <a:ext cx="2520069" cy="1899168"/>
            <a:chOff x="9816269" y="-16282"/>
            <a:chExt cx="2520069" cy="1899168"/>
          </a:xfrm>
        </p:grpSpPr>
        <p:sp>
          <p:nvSpPr>
            <p:cNvPr id="72" name="Shape 72"/>
            <p:cNvSpPr/>
            <p:nvPr/>
          </p:nvSpPr>
          <p:spPr>
            <a:xfrm rot="6965211">
              <a:off x="11815131" y="935851"/>
              <a:ext cx="485296" cy="382703"/>
            </a:xfrm>
            <a:custGeom>
              <a:pathLst>
                <a:path extrusionOk="0" h="120000" w="120000">
                  <a:moveTo>
                    <a:pt x="387" y="85001"/>
                  </a:moveTo>
                  <a:cubicBezTo>
                    <a:pt x="-877" y="75288"/>
                    <a:pt x="857" y="62662"/>
                    <a:pt x="7019" y="46165"/>
                  </a:cubicBezTo>
                  <a:lnTo>
                    <a:pt x="7094" y="45986"/>
                  </a:lnTo>
                  <a:lnTo>
                    <a:pt x="81164" y="0"/>
                  </a:lnTo>
                  <a:lnTo>
                    <a:pt x="120000" y="104208"/>
                  </a:lnTo>
                  <a:cubicBezTo>
                    <a:pt x="101461" y="108408"/>
                    <a:pt x="74393" y="122359"/>
                    <a:pt x="54251" y="119655"/>
                  </a:cubicBezTo>
                  <a:cubicBezTo>
                    <a:pt x="34977" y="117067"/>
                    <a:pt x="4182" y="114142"/>
                    <a:pt x="387" y="85001"/>
                  </a:cubicBezTo>
                  <a:close/>
                </a:path>
              </a:pathLst>
            </a:custGeom>
            <a:solidFill>
              <a:schemeClr val="accent2"/>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73" name="Shape 73"/>
            <p:cNvSpPr/>
            <p:nvPr/>
          </p:nvSpPr>
          <p:spPr>
            <a:xfrm rot="6965211">
              <a:off x="11079978" y="122267"/>
              <a:ext cx="874795" cy="907746"/>
            </a:xfrm>
            <a:custGeom>
              <a:pathLst>
                <a:path extrusionOk="0" h="120000" w="120000">
                  <a:moveTo>
                    <a:pt x="1371" y="115033"/>
                  </a:moveTo>
                  <a:cubicBezTo>
                    <a:pt x="-2379" y="109219"/>
                    <a:pt x="1154" y="97532"/>
                    <a:pt x="17062" y="76079"/>
                  </a:cubicBezTo>
                  <a:cubicBezTo>
                    <a:pt x="54696" y="33528"/>
                    <a:pt x="57557" y="46603"/>
                    <a:pt x="92136" y="0"/>
                  </a:cubicBezTo>
                  <a:lnTo>
                    <a:pt x="120000" y="54755"/>
                  </a:lnTo>
                  <a:lnTo>
                    <a:pt x="115053" y="60551"/>
                  </a:lnTo>
                  <a:cubicBezTo>
                    <a:pt x="109376" y="67584"/>
                    <a:pt x="103927" y="75631"/>
                    <a:pt x="99588" y="84836"/>
                  </a:cubicBezTo>
                  <a:cubicBezTo>
                    <a:pt x="96314" y="91340"/>
                    <a:pt x="94320" y="97061"/>
                    <a:pt x="93385" y="102097"/>
                  </a:cubicBezTo>
                  <a:lnTo>
                    <a:pt x="93171" y="103641"/>
                  </a:lnTo>
                  <a:lnTo>
                    <a:pt x="88066" y="105274"/>
                  </a:lnTo>
                  <a:cubicBezTo>
                    <a:pt x="80178" y="107724"/>
                    <a:pt x="71292" y="110184"/>
                    <a:pt x="57279" y="113166"/>
                  </a:cubicBezTo>
                  <a:cubicBezTo>
                    <a:pt x="34111" y="118095"/>
                    <a:pt x="7623" y="124722"/>
                    <a:pt x="1371" y="115033"/>
                  </a:cubicBezTo>
                  <a:close/>
                </a:path>
              </a:pathLst>
            </a:custGeom>
            <a:solidFill>
              <a:schemeClr val="accent2"/>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74" name="Shape 74"/>
            <p:cNvSpPr/>
            <p:nvPr/>
          </p:nvSpPr>
          <p:spPr>
            <a:xfrm rot="6965211">
              <a:off x="10668235" y="651797"/>
              <a:ext cx="944474" cy="1120984"/>
            </a:xfrm>
            <a:custGeom>
              <a:pathLst>
                <a:path extrusionOk="0" h="120000" w="120000">
                  <a:moveTo>
                    <a:pt x="120000" y="110442"/>
                  </a:moveTo>
                  <a:cubicBezTo>
                    <a:pt x="101752" y="113123"/>
                    <a:pt x="76669" y="121347"/>
                    <a:pt x="56509" y="119810"/>
                  </a:cubicBezTo>
                  <a:cubicBezTo>
                    <a:pt x="33696" y="118070"/>
                    <a:pt x="-17923" y="116503"/>
                    <a:pt x="6337" y="74372"/>
                  </a:cubicBezTo>
                  <a:cubicBezTo>
                    <a:pt x="17053" y="54495"/>
                    <a:pt x="35086" y="41284"/>
                    <a:pt x="44907" y="32527"/>
                  </a:cubicBezTo>
                  <a:cubicBezTo>
                    <a:pt x="51891" y="20256"/>
                    <a:pt x="45759" y="21643"/>
                    <a:pt x="56545" y="0"/>
                  </a:cubicBezTo>
                  <a:lnTo>
                    <a:pt x="120000" y="110442"/>
                  </a:lnTo>
                  <a:close/>
                </a:path>
              </a:pathLst>
            </a:custGeom>
            <a:solidFill>
              <a:schemeClr val="accent2"/>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75" name="Shape 75"/>
            <p:cNvSpPr/>
            <p:nvPr/>
          </p:nvSpPr>
          <p:spPr>
            <a:xfrm flipH="1" rot="10800000">
              <a:off x="9816269" y="1212289"/>
              <a:ext cx="1226302" cy="129693"/>
            </a:xfrm>
            <a:custGeom>
              <a:pathLst>
                <a:path extrusionOk="0" h="120000" w="120000">
                  <a:moveTo>
                    <a:pt x="28673" y="120000"/>
                  </a:moveTo>
                  <a:lnTo>
                    <a:pt x="76684" y="120000"/>
                  </a:lnTo>
                  <a:lnTo>
                    <a:pt x="80463" y="120000"/>
                  </a:lnTo>
                  <a:lnTo>
                    <a:pt x="119999" y="120000"/>
                  </a:lnTo>
                  <a:lnTo>
                    <a:pt x="119999" y="111733"/>
                  </a:lnTo>
                  <a:lnTo>
                    <a:pt x="76684" y="111733"/>
                  </a:lnTo>
                  <a:lnTo>
                    <a:pt x="76684" y="111733"/>
                  </a:lnTo>
                  <a:lnTo>
                    <a:pt x="33272" y="111733"/>
                  </a:lnTo>
                  <a:cubicBezTo>
                    <a:pt x="31115" y="111733"/>
                    <a:pt x="29263" y="105733"/>
                    <a:pt x="28473" y="97181"/>
                  </a:cubicBezTo>
                  <a:lnTo>
                    <a:pt x="28063" y="87907"/>
                  </a:lnTo>
                  <a:lnTo>
                    <a:pt x="28473" y="78632"/>
                  </a:lnTo>
                  <a:cubicBezTo>
                    <a:pt x="29263" y="70080"/>
                    <a:pt x="31115" y="64080"/>
                    <a:pt x="33272" y="64080"/>
                  </a:cubicBezTo>
                  <a:lnTo>
                    <a:pt x="40875" y="64080"/>
                  </a:lnTo>
                  <a:lnTo>
                    <a:pt x="40875" y="64185"/>
                  </a:lnTo>
                  <a:lnTo>
                    <a:pt x="92665" y="64185"/>
                  </a:lnTo>
                  <a:cubicBezTo>
                    <a:pt x="96539" y="64185"/>
                    <a:pt x="99681" y="49817"/>
                    <a:pt x="99681" y="32093"/>
                  </a:cubicBezTo>
                  <a:cubicBezTo>
                    <a:pt x="99681" y="14368"/>
                    <a:pt x="96539" y="0"/>
                    <a:pt x="92665" y="0"/>
                  </a:cubicBezTo>
                  <a:lnTo>
                    <a:pt x="43315" y="0"/>
                  </a:lnTo>
                  <a:lnTo>
                    <a:pt x="40875" y="0"/>
                  </a:lnTo>
                  <a:lnTo>
                    <a:pt x="0" y="0"/>
                  </a:lnTo>
                  <a:lnTo>
                    <a:pt x="0" y="8266"/>
                  </a:lnTo>
                  <a:lnTo>
                    <a:pt x="43315" y="8266"/>
                  </a:lnTo>
                  <a:lnTo>
                    <a:pt x="43315" y="8266"/>
                  </a:lnTo>
                  <a:lnTo>
                    <a:pt x="88066" y="8266"/>
                  </a:lnTo>
                  <a:cubicBezTo>
                    <a:pt x="90223" y="8266"/>
                    <a:pt x="92075" y="14266"/>
                    <a:pt x="92865" y="22818"/>
                  </a:cubicBezTo>
                  <a:lnTo>
                    <a:pt x="93275" y="32093"/>
                  </a:lnTo>
                  <a:lnTo>
                    <a:pt x="92865" y="41367"/>
                  </a:lnTo>
                  <a:cubicBezTo>
                    <a:pt x="92075" y="49919"/>
                    <a:pt x="90223" y="55919"/>
                    <a:pt x="88066" y="55919"/>
                  </a:cubicBezTo>
                  <a:lnTo>
                    <a:pt x="80463" y="55919"/>
                  </a:lnTo>
                  <a:lnTo>
                    <a:pt x="80463" y="55814"/>
                  </a:lnTo>
                  <a:lnTo>
                    <a:pt x="28673" y="55814"/>
                  </a:lnTo>
                  <a:cubicBezTo>
                    <a:pt x="24799" y="55814"/>
                    <a:pt x="21657" y="70182"/>
                    <a:pt x="21657" y="87907"/>
                  </a:cubicBezTo>
                  <a:cubicBezTo>
                    <a:pt x="21657" y="105631"/>
                    <a:pt x="24799" y="120000"/>
                    <a:pt x="28673" y="120000"/>
                  </a:cubicBezTo>
                  <a:close/>
                </a:path>
              </a:pathLst>
            </a:custGeom>
            <a:solidFill>
              <a:schemeClr val="accent3"/>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76" name="Shape 76"/>
            <p:cNvSpPr/>
            <p:nvPr/>
          </p:nvSpPr>
          <p:spPr>
            <a:xfrm flipH="1" rot="10800000">
              <a:off x="11238374" y="511293"/>
              <a:ext cx="953627" cy="129693"/>
            </a:xfrm>
            <a:custGeom>
              <a:pathLst>
                <a:path extrusionOk="0" h="120000" w="120000">
                  <a:moveTo>
                    <a:pt x="36872" y="120000"/>
                  </a:moveTo>
                  <a:lnTo>
                    <a:pt x="98610" y="120000"/>
                  </a:lnTo>
                  <a:lnTo>
                    <a:pt x="103470" y="120000"/>
                  </a:lnTo>
                  <a:lnTo>
                    <a:pt x="120000" y="120000"/>
                  </a:lnTo>
                  <a:lnTo>
                    <a:pt x="120000" y="111733"/>
                  </a:lnTo>
                  <a:lnTo>
                    <a:pt x="98610" y="111733"/>
                  </a:lnTo>
                  <a:lnTo>
                    <a:pt x="42786" y="111733"/>
                  </a:lnTo>
                  <a:cubicBezTo>
                    <a:pt x="40011" y="111733"/>
                    <a:pt x="37631" y="105733"/>
                    <a:pt x="36614" y="97181"/>
                  </a:cubicBezTo>
                  <a:lnTo>
                    <a:pt x="36088" y="87907"/>
                  </a:lnTo>
                  <a:lnTo>
                    <a:pt x="36614" y="78632"/>
                  </a:lnTo>
                  <a:cubicBezTo>
                    <a:pt x="37631" y="70081"/>
                    <a:pt x="40011" y="64080"/>
                    <a:pt x="42786" y="64080"/>
                  </a:cubicBezTo>
                  <a:lnTo>
                    <a:pt x="52563" y="64080"/>
                  </a:lnTo>
                  <a:lnTo>
                    <a:pt x="52563" y="64185"/>
                  </a:lnTo>
                  <a:lnTo>
                    <a:pt x="119161" y="64185"/>
                  </a:lnTo>
                  <a:lnTo>
                    <a:pt x="120000" y="62950"/>
                  </a:lnTo>
                  <a:lnTo>
                    <a:pt x="120000" y="1236"/>
                  </a:lnTo>
                  <a:lnTo>
                    <a:pt x="119161" y="0"/>
                  </a:lnTo>
                  <a:lnTo>
                    <a:pt x="55701" y="0"/>
                  </a:lnTo>
                  <a:lnTo>
                    <a:pt x="52563" y="0"/>
                  </a:lnTo>
                  <a:lnTo>
                    <a:pt x="0" y="0"/>
                  </a:lnTo>
                  <a:lnTo>
                    <a:pt x="0" y="8266"/>
                  </a:lnTo>
                  <a:lnTo>
                    <a:pt x="55701" y="8266"/>
                  </a:lnTo>
                  <a:lnTo>
                    <a:pt x="113247" y="8266"/>
                  </a:lnTo>
                  <a:cubicBezTo>
                    <a:pt x="116022" y="8266"/>
                    <a:pt x="118402" y="14266"/>
                    <a:pt x="119419" y="22818"/>
                  </a:cubicBezTo>
                  <a:lnTo>
                    <a:pt x="119945" y="32092"/>
                  </a:lnTo>
                  <a:lnTo>
                    <a:pt x="119419" y="41367"/>
                  </a:lnTo>
                  <a:cubicBezTo>
                    <a:pt x="118402" y="49918"/>
                    <a:pt x="116022" y="55920"/>
                    <a:pt x="113247" y="55920"/>
                  </a:cubicBezTo>
                  <a:lnTo>
                    <a:pt x="103470" y="55920"/>
                  </a:lnTo>
                  <a:lnTo>
                    <a:pt x="103470" y="55813"/>
                  </a:lnTo>
                  <a:lnTo>
                    <a:pt x="36872" y="55813"/>
                  </a:lnTo>
                  <a:cubicBezTo>
                    <a:pt x="31889" y="55813"/>
                    <a:pt x="27850" y="70182"/>
                    <a:pt x="27850" y="87907"/>
                  </a:cubicBezTo>
                  <a:cubicBezTo>
                    <a:pt x="27850" y="105631"/>
                    <a:pt x="31889" y="120000"/>
                    <a:pt x="36872" y="120000"/>
                  </a:cubicBezTo>
                  <a:close/>
                </a:path>
              </a:pathLst>
            </a:custGeom>
            <a:solidFill>
              <a:schemeClr val="accent3"/>
            </a:solidFill>
            <a:ln>
              <a:noFill/>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grpSp>
      <p:sp>
        <p:nvSpPr>
          <p:cNvPr id="77" name="Shape 77"/>
          <p:cNvSpPr/>
          <p:nvPr/>
        </p:nvSpPr>
        <p:spPr>
          <a:xfrm>
            <a:off x="3037148" y="3262442"/>
            <a:ext cx="5989256" cy="369332"/>
          </a:xfrm>
          <a:prstGeom prst="rect">
            <a:avLst/>
          </a:prstGeom>
          <a:blipFill rotWithShape="1">
            <a:blip r:embed="rId3">
              <a:alphaModFix/>
            </a:blip>
            <a:tile algn="tl" flip="none" tx="0" sx="100000" ty="0" sy="100000"/>
          </a:blipFill>
          <a:ln>
            <a:noFill/>
          </a:ln>
        </p:spPr>
        <p:txBody>
          <a:bodyPr anchorCtr="0" anchor="ctr" bIns="46800" lIns="90000" rIns="90000" wrap="square" tIns="468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chemeClr val="lt1"/>
              </a:solidFill>
              <a:latin typeface="Arial"/>
              <a:ea typeface="Arial"/>
              <a:cs typeface="Arial"/>
              <a:sym typeface="Arial"/>
            </a:endParaRPr>
          </a:p>
        </p:txBody>
      </p:sp>
      <p:pic>
        <p:nvPicPr>
          <p:cNvPr id="78" name="Shape 78"/>
          <p:cNvPicPr preferRelativeResize="0"/>
          <p:nvPr/>
        </p:nvPicPr>
        <p:blipFill rotWithShape="1">
          <a:blip r:embed="rId4">
            <a:alphaModFix/>
          </a:blip>
          <a:srcRect b="0" l="0" r="0" t="0"/>
          <a:stretch/>
        </p:blipFill>
        <p:spPr>
          <a:xfrm rot="5400000">
            <a:off x="5403852" y="-402264"/>
            <a:ext cx="1255851" cy="5989254"/>
          </a:xfrm>
          <a:prstGeom prst="rect">
            <a:avLst/>
          </a:prstGeom>
          <a:blipFill rotWithShape="1">
            <a:blip r:embed="rId3">
              <a:alphaModFix/>
            </a:blip>
            <a:tile algn="tl" flip="none" tx="0" sx="100000" ty="0" sy="100000"/>
          </a:blipFill>
          <a:ln>
            <a:noFill/>
          </a:ln>
        </p:spPr>
      </p:pic>
      <p:pic>
        <p:nvPicPr>
          <p:cNvPr id="79" name="Shape 79"/>
          <p:cNvPicPr preferRelativeResize="0"/>
          <p:nvPr/>
        </p:nvPicPr>
        <p:blipFill rotWithShape="1">
          <a:blip r:embed="rId5">
            <a:alphaModFix/>
          </a:blip>
          <a:srcRect b="0" l="0" r="0" t="0"/>
          <a:stretch/>
        </p:blipFill>
        <p:spPr>
          <a:xfrm rot="5400000">
            <a:off x="8391892" y="2691914"/>
            <a:ext cx="1660669" cy="205715"/>
          </a:xfrm>
          <a:prstGeom prst="rect">
            <a:avLst/>
          </a:prstGeom>
          <a:noFill/>
          <a:ln>
            <a:noFill/>
          </a:ln>
        </p:spPr>
      </p:pic>
      <p:pic>
        <p:nvPicPr>
          <p:cNvPr id="80" name="Shape 80"/>
          <p:cNvPicPr preferRelativeResize="0"/>
          <p:nvPr/>
        </p:nvPicPr>
        <p:blipFill rotWithShape="1">
          <a:blip r:embed="rId5">
            <a:alphaModFix/>
          </a:blip>
          <a:srcRect b="0" l="0" r="0" t="0"/>
          <a:stretch/>
        </p:blipFill>
        <p:spPr>
          <a:xfrm rot="5400000">
            <a:off x="2014024" y="2691914"/>
            <a:ext cx="1660669" cy="205715"/>
          </a:xfrm>
          <a:prstGeom prst="rect">
            <a:avLst/>
          </a:prstGeom>
          <a:noFill/>
          <a:ln>
            <a:noFill/>
          </a:ln>
        </p:spPr>
      </p:pic>
      <p:sp>
        <p:nvSpPr>
          <p:cNvPr id="81" name="Shape 81"/>
          <p:cNvSpPr/>
          <p:nvPr/>
        </p:nvSpPr>
        <p:spPr>
          <a:xfrm rot="5400000">
            <a:off x="5127614" y="-964347"/>
            <a:ext cx="1862468" cy="7514841"/>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82" name="Shape 82"/>
          <p:cNvSpPr/>
          <p:nvPr/>
        </p:nvSpPr>
        <p:spPr>
          <a:xfrm rot="5400000">
            <a:off x="9638956" y="1684526"/>
            <a:ext cx="354626" cy="354626"/>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83" name="Shape 83"/>
          <p:cNvSpPr/>
          <p:nvPr/>
        </p:nvSpPr>
        <p:spPr>
          <a:xfrm rot="5400000">
            <a:off x="9638956" y="3568648"/>
            <a:ext cx="354626" cy="354626"/>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84" name="Shape 84"/>
          <p:cNvSpPr/>
          <p:nvPr/>
        </p:nvSpPr>
        <p:spPr>
          <a:xfrm rot="5400000">
            <a:off x="2125394" y="1662870"/>
            <a:ext cx="354626" cy="354626"/>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85" name="Shape 85"/>
          <p:cNvSpPr/>
          <p:nvPr/>
        </p:nvSpPr>
        <p:spPr>
          <a:xfrm rot="5400000">
            <a:off x="2125394" y="3546993"/>
            <a:ext cx="354626" cy="354626"/>
          </a:xfrm>
          <a:prstGeom prst="rect">
            <a:avLst/>
          </a:prstGeom>
          <a:noFill/>
          <a:ln cap="flat" cmpd="sng" w="9525">
            <a:solidFill>
              <a:srgbClr val="1E4E79"/>
            </a:solidFill>
            <a:prstDash val="solid"/>
            <a:miter lim="800000"/>
            <a:headEnd len="med" w="med" type="none"/>
            <a:tailEnd len="med" w="med" type="none"/>
          </a:ln>
        </p:spPr>
        <p:txBody>
          <a:bodyPr anchorCtr="0" anchor="ctr" bIns="45700" lIns="91425" rIns="91425" wrap="square" tIns="45700">
            <a:noAutofit/>
          </a:bodyPr>
          <a:lstStyle/>
          <a:p>
            <a:pPr indent="-88900" lvl="0" marL="0" marR="0" rtl="0" algn="ctr">
              <a:lnSpc>
                <a:spcPct val="100000"/>
              </a:lnSpc>
              <a:spcBef>
                <a:spcPts val="0"/>
              </a:spcBef>
              <a:spcAft>
                <a:spcPts val="0"/>
              </a:spcAft>
              <a:buClr>
                <a:srgbClr val="000000"/>
              </a:buClr>
              <a:buSzPct val="100000"/>
              <a:buFont typeface="Arial"/>
              <a:buNone/>
            </a:pPr>
            <a:r>
              <a:t/>
            </a:r>
            <a:endParaRPr b="0" i="0" sz="1400" u="none" cap="none" strike="noStrike">
              <a:solidFill>
                <a:srgbClr val="FFFFFF"/>
              </a:solidFill>
              <a:latin typeface="Arial"/>
              <a:ea typeface="Arial"/>
              <a:cs typeface="Arial"/>
              <a:sym typeface="Arial"/>
            </a:endParaRPr>
          </a:p>
        </p:txBody>
      </p:sp>
      <p:sp>
        <p:nvSpPr>
          <p:cNvPr id="86" name="Shape 86"/>
          <p:cNvSpPr txBox="1"/>
          <p:nvPr>
            <p:ph type="title"/>
          </p:nvPr>
        </p:nvSpPr>
        <p:spPr>
          <a:xfrm>
            <a:off x="3037147" y="2204344"/>
            <a:ext cx="5989257" cy="833178"/>
          </a:xfrm>
          <a:prstGeom prst="rect">
            <a:avLst/>
          </a:prstGeom>
          <a:noFill/>
          <a:ln>
            <a:noFill/>
          </a:ln>
        </p:spPr>
        <p:txBody>
          <a:bodyPr anchorCtr="0" anchor="ctr" bIns="91425" lIns="91425" rIns="91425" wrap="square" tIns="91425"/>
          <a:lstStyle>
            <a:lvl1pPr indent="0" lvl="0" marL="0" marR="0" rtl="0" algn="just">
              <a:lnSpc>
                <a:spcPct val="120000"/>
              </a:lnSpc>
              <a:spcBef>
                <a:spcPts val="0"/>
              </a:spcBef>
              <a:buClr>
                <a:schemeClr val="lt1"/>
              </a:buClr>
              <a:buSzPct val="100000"/>
              <a:buFont typeface="Arial"/>
              <a:buNone/>
              <a:defRPr b="0" i="0" sz="4000" u="none" cap="none" strike="noStrike">
                <a:solidFill>
                  <a:schemeClr val="lt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87" name="Shape 87"/>
          <p:cNvSpPr txBox="1"/>
          <p:nvPr>
            <p:ph idx="1" type="body"/>
          </p:nvPr>
        </p:nvSpPr>
        <p:spPr>
          <a:xfrm>
            <a:off x="3032383" y="3236083"/>
            <a:ext cx="2995200" cy="424732"/>
          </a:xfrm>
          <a:prstGeom prst="rect">
            <a:avLst/>
          </a:prstGeom>
          <a:noFill/>
          <a:ln>
            <a:noFill/>
          </a:ln>
        </p:spPr>
        <p:txBody>
          <a:bodyPr anchorCtr="0" anchor="t" bIns="91425" lIns="91425" rIns="91425" wrap="square" tIns="91425"/>
          <a:lstStyle>
            <a:lvl1pPr indent="0" lvl="0" marL="0" marR="0" rtl="0" algn="r">
              <a:lnSpc>
                <a:spcPct val="120000"/>
              </a:lnSpc>
              <a:spcBef>
                <a:spcPts val="1000"/>
              </a:spcBef>
              <a:buClr>
                <a:schemeClr val="lt1"/>
              </a:buClr>
              <a:buSzPct val="100000"/>
              <a:buFont typeface="Arial"/>
              <a:buNone/>
              <a:defRPr b="0" i="0" sz="1800" u="none" cap="none" strike="noStrike">
                <a:solidFill>
                  <a:schemeClr val="lt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88" name="Shape 88"/>
          <p:cNvSpPr txBox="1"/>
          <p:nvPr>
            <p:ph idx="2" type="body"/>
          </p:nvPr>
        </p:nvSpPr>
        <p:spPr>
          <a:xfrm>
            <a:off x="6037447" y="3236702"/>
            <a:ext cx="2995200" cy="424732"/>
          </a:xfrm>
          <a:prstGeom prst="rect">
            <a:avLst/>
          </a:prstGeom>
          <a:noFill/>
          <a:ln>
            <a:noFill/>
          </a:ln>
        </p:spPr>
        <p:txBody>
          <a:bodyPr anchorCtr="0" anchor="ctr" bIns="91425" lIns="91425" rIns="91425" wrap="square" tIns="91425"/>
          <a:lstStyle>
            <a:lvl1pPr indent="0" lvl="0" marL="0" marR="0" rtl="0" algn="l">
              <a:lnSpc>
                <a:spcPct val="120000"/>
              </a:lnSpc>
              <a:spcBef>
                <a:spcPts val="1000"/>
              </a:spcBef>
              <a:buClr>
                <a:schemeClr val="lt1"/>
              </a:buClr>
              <a:buSzPct val="100000"/>
              <a:buFont typeface="Arial"/>
              <a:buNone/>
              <a:defRPr b="0" i="0" sz="1800" u="none" cap="none" strike="noStrike">
                <a:solidFill>
                  <a:schemeClr val="lt1"/>
                </a:solidFill>
                <a:latin typeface="Arial"/>
                <a:ea typeface="Arial"/>
                <a:cs typeface="Arial"/>
                <a:sym typeface="Arial"/>
              </a:defRPr>
            </a:lvl1pPr>
            <a:lvl2pPr indent="0" lvl="1" marL="457200" marR="0" rtl="0" algn="l">
              <a:lnSpc>
                <a:spcPct val="120000"/>
              </a:lnSpc>
              <a:spcBef>
                <a:spcPts val="500"/>
              </a:spcBef>
              <a:buClr>
                <a:schemeClr val="dk1"/>
              </a:buClr>
              <a:buSzPct val="100000"/>
              <a:buFont typeface="Arial"/>
              <a:buNone/>
              <a:defRPr b="0" i="0" sz="2000" u="none" cap="none" strike="noStrike">
                <a:solidFill>
                  <a:schemeClr val="dk1"/>
                </a:solidFill>
                <a:latin typeface="Arial"/>
                <a:ea typeface="Arial"/>
                <a:cs typeface="Arial"/>
                <a:sym typeface="Arial"/>
              </a:defRPr>
            </a:lvl2pPr>
            <a:lvl3pPr indent="0" lvl="2" marL="914400" marR="0" rtl="0" algn="l">
              <a:lnSpc>
                <a:spcPct val="120000"/>
              </a:lnSpc>
              <a:spcBef>
                <a:spcPts val="500"/>
              </a:spcBef>
              <a:buClr>
                <a:schemeClr val="dk1"/>
              </a:buClr>
              <a:buSzPct val="100000"/>
              <a:buFont typeface="Arial"/>
              <a:buNone/>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89" name="Shape 89"/>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90" name="Shape 90"/>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91" name="Shape 91"/>
          <p:cNvSpPr txBox="1"/>
          <p:nvPr>
            <p:ph idx="12" type="sldNum"/>
          </p:nvPr>
        </p:nvSpPr>
        <p:spPr>
          <a:xfrm>
            <a:off x="8610600" y="6356350"/>
            <a:ext cx="2743200" cy="365125"/>
          </a:xfrm>
          <a:prstGeom prst="rect">
            <a:avLst/>
          </a:prstGeom>
          <a:noFill/>
          <a:ln>
            <a:noFill/>
          </a:ln>
        </p:spPr>
        <p:txBody>
          <a:bodyPr anchorCtr="0" anchor="ctr" bIns="46800" lIns="90000" rIns="90000" wrap="square" tIns="46800">
            <a:noAutofit/>
          </a:bodyPr>
          <a:lstStyle/>
          <a:p>
            <a:pPr indent="-76200" lvl="0" marL="0" marR="0" rtl="0" algn="r">
              <a:lnSpc>
                <a:spcPct val="120000"/>
              </a:lnSpc>
              <a:spcBef>
                <a:spcPts val="0"/>
              </a:spcBef>
              <a:spcAft>
                <a:spcPts val="0"/>
              </a:spcAft>
              <a:buClr>
                <a:srgbClr val="888888"/>
              </a:buClr>
              <a:buSzPct val="100000"/>
              <a:buFont typeface="Arial"/>
              <a:buNone/>
            </a:pPr>
            <a:fld id="{00000000-1234-1234-1234-123412341234}" type="slidenum">
              <a:rPr b="0" i="0" lang="zh-TW" sz="1200" u="none" cap="none" strike="noStrike">
                <a:solidFill>
                  <a:srgbClr val="888888"/>
                </a:solidFill>
                <a:latin typeface="Arial"/>
                <a:ea typeface="Arial"/>
                <a:cs typeface="Arial"/>
                <a:sym typeface="Arial"/>
              </a:rPr>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空白">
    <p:spTree>
      <p:nvGrpSpPr>
        <p:cNvPr id="92" name="Shape 92"/>
        <p:cNvGrpSpPr/>
        <p:nvPr/>
      </p:nvGrpSpPr>
      <p:grpSpPr>
        <a:xfrm>
          <a:off x="0" y="0"/>
          <a:ext cx="0" cy="0"/>
          <a:chOff x="0" y="0"/>
          <a:chExt cx="0" cy="0"/>
        </a:xfrm>
      </p:grpSpPr>
      <p:sp>
        <p:nvSpPr>
          <p:cNvPr id="93" name="Shape 93"/>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94" name="Shape 94"/>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95" name="Shape 95"/>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888888"/>
              </a:buClr>
              <a:buSzPct val="100000"/>
              <a:buFont typeface="Arial"/>
              <a:buNone/>
            </a:pPr>
            <a:fld id="{00000000-1234-1234-1234-123412341234}" type="slidenum">
              <a:rPr b="0" i="0" lang="zh-TW"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图片与标题">
    <p:spTree>
      <p:nvGrpSpPr>
        <p:cNvPr id="96" name="Shape 96"/>
        <p:cNvGrpSpPr/>
        <p:nvPr/>
      </p:nvGrpSpPr>
      <p:grpSpPr>
        <a:xfrm>
          <a:off x="0" y="0"/>
          <a:ext cx="0" cy="0"/>
          <a:chOff x="0" y="0"/>
          <a:chExt cx="0" cy="0"/>
        </a:xfrm>
      </p:grpSpPr>
      <p:sp>
        <p:nvSpPr>
          <p:cNvPr id="97" name="Shape 97"/>
          <p:cNvSpPr txBox="1"/>
          <p:nvPr>
            <p:ph type="title"/>
          </p:nvPr>
        </p:nvSpPr>
        <p:spPr>
          <a:xfrm>
            <a:off x="839787" y="622300"/>
            <a:ext cx="4165200" cy="1600200"/>
          </a:xfrm>
          <a:prstGeom prst="rect">
            <a:avLst/>
          </a:prstGeom>
          <a:noFill/>
          <a:ln>
            <a:noFill/>
          </a:ln>
        </p:spPr>
        <p:txBody>
          <a:bodyPr anchorCtr="0" anchor="t" bIns="91425" lIns="91425" rIns="91425" wrap="square" tIns="91425"/>
          <a:lstStyle>
            <a:lvl1pPr indent="0" lvl="0" marL="0" marR="0" rtl="0" algn="l">
              <a:lnSpc>
                <a:spcPct val="120000"/>
              </a:lnSpc>
              <a:spcBef>
                <a:spcPts val="0"/>
              </a:spcBef>
              <a:buClr>
                <a:schemeClr val="dk1"/>
              </a:buClr>
              <a:buSzPct val="100000"/>
              <a:buFont typeface="Arial"/>
              <a:buNone/>
              <a:defRPr b="0" i="0" sz="3600" u="none" cap="none" strike="noStrike">
                <a:solidFill>
                  <a:schemeClr val="dk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98" name="Shape 98"/>
          <p:cNvSpPr/>
          <p:nvPr>
            <p:ph idx="2" type="pic"/>
          </p:nvPr>
        </p:nvSpPr>
        <p:spPr>
          <a:xfrm>
            <a:off x="5184000" y="622300"/>
            <a:ext cx="6170400" cy="5403600"/>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dk1"/>
              </a:buClr>
              <a:buSzPct val="100000"/>
              <a:buFont typeface="Arial"/>
              <a:buNone/>
              <a:defRPr b="0" i="0" sz="3200" u="none" cap="none" strike="noStrike">
                <a:solidFill>
                  <a:schemeClr val="dk1"/>
                </a:solidFill>
                <a:latin typeface="Arial"/>
                <a:ea typeface="Arial"/>
                <a:cs typeface="Arial"/>
                <a:sym typeface="Arial"/>
              </a:defRPr>
            </a:lvl1pPr>
            <a:lvl2pPr indent="0" lvl="1" marL="457200" marR="0" rtl="0" algn="l">
              <a:lnSpc>
                <a:spcPct val="120000"/>
              </a:lnSpc>
              <a:spcBef>
                <a:spcPts val="500"/>
              </a:spcBef>
              <a:buClr>
                <a:schemeClr val="dk1"/>
              </a:buClr>
              <a:buSzPct val="100000"/>
              <a:buFont typeface="Arial"/>
              <a:buNone/>
              <a:defRPr b="0" i="0" sz="2800" u="none" cap="none" strike="noStrike">
                <a:solidFill>
                  <a:schemeClr val="dk1"/>
                </a:solidFill>
                <a:latin typeface="Arial"/>
                <a:ea typeface="Arial"/>
                <a:cs typeface="Arial"/>
                <a:sym typeface="Arial"/>
              </a:defRPr>
            </a:lvl2pPr>
            <a:lvl3pPr indent="0" lvl="2" marL="914400" marR="0" rtl="0" algn="l">
              <a:lnSpc>
                <a:spcPct val="120000"/>
              </a:lnSpc>
              <a:spcBef>
                <a:spcPts val="500"/>
              </a:spcBef>
              <a:buClr>
                <a:schemeClr val="dk1"/>
              </a:buClr>
              <a:buSzPct val="100000"/>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20000"/>
              </a:lnSpc>
              <a:spcBef>
                <a:spcPts val="500"/>
              </a:spcBef>
              <a:buClr>
                <a:schemeClr val="dk1"/>
              </a:buClr>
              <a:buSzPct val="100000"/>
              <a:buFont typeface="Arial"/>
              <a:buNone/>
              <a:defRPr b="0" i="0" sz="2000" u="none" cap="none" strike="noStrike">
                <a:solidFill>
                  <a:schemeClr val="dk1"/>
                </a:solidFill>
                <a:latin typeface="Arial"/>
                <a:ea typeface="Arial"/>
                <a:cs typeface="Arial"/>
                <a:sym typeface="Arial"/>
              </a:defRPr>
            </a:lvl4pPr>
            <a:lvl5pPr indent="0" lvl="4" marL="1828800" marR="0" rtl="0" algn="l">
              <a:lnSpc>
                <a:spcPct val="120000"/>
              </a:lnSpc>
              <a:spcBef>
                <a:spcPts val="500"/>
              </a:spcBef>
              <a:buClr>
                <a:schemeClr val="dk1"/>
              </a:buClr>
              <a:buSzPct val="100000"/>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SzPct val="100000"/>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SzPct val="100000"/>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SzPct val="100000"/>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SzPct val="100000"/>
              <a:buFont typeface="Arial"/>
              <a:buNone/>
              <a:defRPr b="0" i="0" sz="2000" u="none" cap="none" strike="noStrike">
                <a:solidFill>
                  <a:schemeClr val="dk1"/>
                </a:solidFill>
                <a:latin typeface="Arial"/>
                <a:ea typeface="Arial"/>
                <a:cs typeface="Arial"/>
                <a:sym typeface="Arial"/>
              </a:defRPr>
            </a:lvl9pPr>
          </a:lstStyle>
          <a:p/>
        </p:txBody>
      </p:sp>
      <p:sp>
        <p:nvSpPr>
          <p:cNvPr id="99" name="Shape 99"/>
          <p:cNvSpPr txBox="1"/>
          <p:nvPr>
            <p:ph idx="1" type="body"/>
          </p:nvPr>
        </p:nvSpPr>
        <p:spPr>
          <a:xfrm>
            <a:off x="839787" y="2222500"/>
            <a:ext cx="4165200" cy="3811588"/>
          </a:xfrm>
          <a:prstGeom prst="rect">
            <a:avLst/>
          </a:prstGeom>
          <a:noFill/>
          <a:ln>
            <a:noFill/>
          </a:ln>
        </p:spPr>
        <p:txBody>
          <a:bodyPr anchorCtr="0" anchor="t" bIns="91425" lIns="91425" rIns="91425" wrap="square" tIns="91425"/>
          <a:lstStyle>
            <a:lvl1pPr indent="0" lvl="0" marL="0" marR="0" rtl="0" algn="l">
              <a:lnSpc>
                <a:spcPct val="120000"/>
              </a:lnSpc>
              <a:spcBef>
                <a:spcPts val="1000"/>
              </a:spcBef>
              <a:buClr>
                <a:schemeClr val="dk1"/>
              </a:buClr>
              <a:buSzPct val="100000"/>
              <a:buFont typeface="Arial"/>
              <a:buNone/>
              <a:defRPr b="0" i="0" sz="2000" u="none" cap="none" strike="noStrike">
                <a:solidFill>
                  <a:schemeClr val="dk1"/>
                </a:solidFill>
                <a:latin typeface="Arial"/>
                <a:ea typeface="Arial"/>
                <a:cs typeface="Arial"/>
                <a:sym typeface="Arial"/>
              </a:defRPr>
            </a:lvl1pPr>
            <a:lvl2pPr indent="0" lvl="1" marL="457200" marR="0" rtl="0" algn="l">
              <a:lnSpc>
                <a:spcPct val="120000"/>
              </a:lnSpc>
              <a:spcBef>
                <a:spcPts val="500"/>
              </a:spcBef>
              <a:buClr>
                <a:schemeClr val="dk1"/>
              </a:buClr>
              <a:buSzPct val="100000"/>
              <a:buFont typeface="Arial"/>
              <a:buNone/>
              <a:defRPr b="0" i="0" sz="1400" u="none" cap="none" strike="noStrike">
                <a:solidFill>
                  <a:schemeClr val="dk1"/>
                </a:solidFill>
                <a:latin typeface="Arial"/>
                <a:ea typeface="Arial"/>
                <a:cs typeface="Arial"/>
                <a:sym typeface="Arial"/>
              </a:defRPr>
            </a:lvl2pPr>
            <a:lvl3pPr indent="0" lvl="2" marL="914400" marR="0" rtl="0" algn="l">
              <a:lnSpc>
                <a:spcPct val="120000"/>
              </a:lnSpc>
              <a:spcBef>
                <a:spcPts val="500"/>
              </a:spcBef>
              <a:buClr>
                <a:schemeClr val="dk1"/>
              </a:buClr>
              <a:buSzPct val="100000"/>
              <a:buFont typeface="Arial"/>
              <a:buNone/>
              <a:defRPr b="0" i="0" sz="1200" u="none" cap="none" strike="noStrike">
                <a:solidFill>
                  <a:schemeClr val="dk1"/>
                </a:solidFill>
                <a:latin typeface="Arial"/>
                <a:ea typeface="Arial"/>
                <a:cs typeface="Arial"/>
                <a:sym typeface="Arial"/>
              </a:defRPr>
            </a:lvl3pPr>
            <a:lvl4pPr indent="0" lvl="3" marL="1371600" marR="0" rtl="0" algn="l">
              <a:lnSpc>
                <a:spcPct val="120000"/>
              </a:lnSpc>
              <a:spcBef>
                <a:spcPts val="500"/>
              </a:spcBef>
              <a:buClr>
                <a:schemeClr val="dk1"/>
              </a:buClr>
              <a:buSzPct val="100000"/>
              <a:buFont typeface="Arial"/>
              <a:buNone/>
              <a:defRPr b="0" i="0" sz="1000" u="none" cap="none" strike="noStrike">
                <a:solidFill>
                  <a:schemeClr val="dk1"/>
                </a:solidFill>
                <a:latin typeface="Arial"/>
                <a:ea typeface="Arial"/>
                <a:cs typeface="Arial"/>
                <a:sym typeface="Arial"/>
              </a:defRPr>
            </a:lvl4pPr>
            <a:lvl5pPr indent="0" lvl="4" marL="1828800" marR="0" rtl="0" algn="l">
              <a:lnSpc>
                <a:spcPct val="120000"/>
              </a:lnSpc>
              <a:spcBef>
                <a:spcPts val="500"/>
              </a:spcBef>
              <a:buClr>
                <a:schemeClr val="dk1"/>
              </a:buClr>
              <a:buSzPct val="100000"/>
              <a:buFont typeface="Arial"/>
              <a:buNone/>
              <a:defRPr b="0" i="0" sz="1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buClr>
                <a:schemeClr val="dk1"/>
              </a:buClr>
              <a:buSzPct val="100000"/>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SzPct val="100000"/>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SzPct val="100000"/>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SzPct val="100000"/>
              <a:buFont typeface="Arial"/>
              <a:buNone/>
              <a:defRPr b="0" i="0" sz="1000" u="none" cap="none" strike="noStrike">
                <a:solidFill>
                  <a:schemeClr val="dk1"/>
                </a:solidFill>
                <a:latin typeface="Arial"/>
                <a:ea typeface="Arial"/>
                <a:cs typeface="Arial"/>
                <a:sym typeface="Arial"/>
              </a:defRPr>
            </a:lvl9pPr>
          </a:lstStyle>
          <a:p/>
        </p:txBody>
      </p:sp>
      <p:sp>
        <p:nvSpPr>
          <p:cNvPr id="100" name="Shape 10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01" name="Shape 10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02" name="Shape 10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7F7F7F"/>
              </a:buClr>
              <a:buSzPct val="100000"/>
              <a:buFont typeface="Arial"/>
              <a:buNone/>
            </a:pPr>
            <a:fld id="{00000000-1234-1234-1234-123412341234}" type="slidenum">
              <a:rPr b="0" i="0" lang="zh-TW" sz="12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垂直排列标题与 文本">
    <p:spTree>
      <p:nvGrpSpPr>
        <p:cNvPr id="103" name="Shape 103"/>
        <p:cNvGrpSpPr/>
        <p:nvPr/>
      </p:nvGrpSpPr>
      <p:grpSpPr>
        <a:xfrm>
          <a:off x="0" y="0"/>
          <a:ext cx="0" cy="0"/>
          <a:chOff x="0" y="0"/>
          <a:chExt cx="0" cy="0"/>
        </a:xfrm>
      </p:grpSpPr>
      <p:sp>
        <p:nvSpPr>
          <p:cNvPr id="104" name="Shape 104"/>
          <p:cNvSpPr txBox="1"/>
          <p:nvPr>
            <p:ph type="title"/>
          </p:nvPr>
        </p:nvSpPr>
        <p:spPr>
          <a:xfrm rot="5400000">
            <a:off x="7997031" y="2820194"/>
            <a:ext cx="5811838" cy="901700"/>
          </a:xfrm>
          <a:prstGeom prst="rect">
            <a:avLst/>
          </a:prstGeom>
          <a:noFill/>
          <a:ln>
            <a:noFill/>
          </a:ln>
        </p:spPr>
        <p:txBody>
          <a:bodyPr anchorCtr="0" anchor="ctr" bIns="91425" lIns="91425" rIns="91425" wrap="square" tIns="91425"/>
          <a:lstStyle>
            <a:lvl1pPr indent="0" lvl="0" marL="0" marR="0" rtl="0" algn="l">
              <a:lnSpc>
                <a:spcPct val="120000"/>
              </a:lnSpc>
              <a:spcBef>
                <a:spcPts val="0"/>
              </a:spcBef>
              <a:buClr>
                <a:schemeClr val="dk1"/>
              </a:buClr>
              <a:buSzPct val="100000"/>
              <a:buFont typeface="Arial"/>
              <a:buNone/>
              <a:defRPr b="0" i="0" sz="3600" u="none" cap="none" strike="noStrike">
                <a:solidFill>
                  <a:schemeClr val="dk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105" name="Shape 105"/>
          <p:cNvSpPr txBox="1"/>
          <p:nvPr>
            <p:ph idx="1" type="body"/>
          </p:nvPr>
        </p:nvSpPr>
        <p:spPr>
          <a:xfrm rot="5400000">
            <a:off x="2694781" y="-1491456"/>
            <a:ext cx="5811838" cy="9525000"/>
          </a:xfrm>
          <a:prstGeom prst="rect">
            <a:avLst/>
          </a:prstGeom>
          <a:noFill/>
          <a:ln>
            <a:noFill/>
          </a:ln>
        </p:spPr>
        <p:txBody>
          <a:bodyPr anchorCtr="0" anchor="t" bIns="91425" lIns="91425" rIns="91425" wrap="square" tIns="91425"/>
          <a:lstStyle>
            <a:lvl1pPr indent="-76200" lvl="0" marL="228600" marR="0" rtl="0" algn="l">
              <a:lnSpc>
                <a:spcPct val="120000"/>
              </a:lnSpc>
              <a:spcBef>
                <a:spcPts val="100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6" name="Shape 10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07" name="Shape 10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08" name="Shape 10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888888"/>
              </a:buClr>
              <a:buSzPct val="100000"/>
              <a:buFont typeface="Arial"/>
              <a:buNone/>
            </a:pPr>
            <a:fld id="{00000000-1234-1234-1234-123412341234}" type="slidenum">
              <a:rPr b="0" i="0" lang="zh-TW" sz="1200" u="none" cap="none" strike="noStrike">
                <a:solidFill>
                  <a:srgbClr val="888888"/>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100000" ty="0" sy="100000"/>
        </a:blip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120000"/>
              </a:lnSpc>
              <a:spcBef>
                <a:spcPts val="0"/>
              </a:spcBef>
              <a:buClr>
                <a:schemeClr val="dk1"/>
              </a:buClr>
              <a:buSzPct val="100000"/>
              <a:buFont typeface="Arial"/>
              <a:buNone/>
              <a:defRPr b="0" i="0" sz="4400" u="none" cap="none" strike="noStrike">
                <a:solidFill>
                  <a:schemeClr val="dk1"/>
                </a:solidFill>
                <a:latin typeface="Arial"/>
                <a:ea typeface="Arial"/>
                <a:cs typeface="Arial"/>
                <a:sym typeface="Arial"/>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11" name="Shape 11"/>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76200" lvl="0" marL="228600" marR="0" rtl="0" algn="l">
              <a:lnSpc>
                <a:spcPct val="120000"/>
              </a:lnSpc>
              <a:spcBef>
                <a:spcPts val="1000"/>
              </a:spcBef>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01600" lvl="1" marL="685800" marR="0" rtl="0" algn="l">
              <a:lnSpc>
                <a:spcPct val="12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14300" lvl="3" marL="16002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lnSpc>
                <a:spcPct val="12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lnSpc>
                <a:spcPct val="120000"/>
              </a:lnSpc>
              <a:spcBef>
                <a:spcPts val="0"/>
              </a:spcBef>
              <a:spcAft>
                <a:spcPts val="0"/>
              </a:spcAft>
              <a:buClr>
                <a:srgbClr val="7F7F7F"/>
              </a:buClr>
              <a:buSzPct val="100000"/>
              <a:buFont typeface="Arial"/>
              <a:buNone/>
              <a:defRPr b="0" i="0" sz="12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ct val="100000"/>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76200" lvl="0" marL="0" marR="0" rtl="0" algn="r">
              <a:lnSpc>
                <a:spcPct val="120000"/>
              </a:lnSpc>
              <a:spcBef>
                <a:spcPts val="0"/>
              </a:spcBef>
              <a:spcAft>
                <a:spcPts val="0"/>
              </a:spcAft>
              <a:buClr>
                <a:srgbClr val="7F7F7F"/>
              </a:buClr>
              <a:buSzPct val="100000"/>
              <a:buFont typeface="Arial"/>
              <a:buNone/>
            </a:pPr>
            <a:fld id="{00000000-1234-1234-1234-123412341234}" type="slidenum">
              <a:rPr b="0" i="0" lang="zh-TW" sz="1200" u="none" cap="none" strike="noStrike">
                <a:solidFill>
                  <a:srgbClr val="7F7F7F"/>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ctrTitle"/>
          </p:nvPr>
        </p:nvSpPr>
        <p:spPr>
          <a:xfrm>
            <a:off x="3025775" y="1880870"/>
            <a:ext cx="5989320" cy="1778635"/>
          </a:xfrm>
          <a:prstGeom prst="rect">
            <a:avLst/>
          </a:prstGeom>
          <a:noFill/>
          <a:ln>
            <a:noFill/>
          </a:ln>
        </p:spPr>
        <p:txBody>
          <a:bodyPr anchorCtr="0" anchor="ctr" bIns="45700" lIns="91425" rIns="91425" wrap="square" tIns="45700">
            <a:noAutofit/>
          </a:bodyPr>
          <a:lstStyle/>
          <a:p>
            <a:pPr indent="-508000" lvl="0" marL="0" marR="0" rtl="0" algn="ctr">
              <a:lnSpc>
                <a:spcPct val="80000"/>
              </a:lnSpc>
              <a:spcBef>
                <a:spcPts val="0"/>
              </a:spcBef>
              <a:buClr>
                <a:schemeClr val="lt1"/>
              </a:buClr>
              <a:buSzPct val="100000"/>
              <a:buFont typeface="Rokkitt"/>
              <a:buNone/>
            </a:pPr>
            <a:r>
              <a:rPr b="1" i="0" lang="zh-TW" sz="8000" u="none" cap="none" strike="noStrike">
                <a:solidFill>
                  <a:schemeClr val="lt1"/>
                </a:solidFill>
                <a:latin typeface="Rokkitt"/>
                <a:ea typeface="Rokkitt"/>
                <a:cs typeface="Rokkitt"/>
                <a:sym typeface="Rokkitt"/>
              </a:rPr>
              <a:t>普通話沙龍</a:t>
            </a:r>
          </a:p>
        </p:txBody>
      </p:sp>
      <p:sp>
        <p:nvSpPr>
          <p:cNvPr id="124" name="Shape 124"/>
          <p:cNvSpPr txBox="1"/>
          <p:nvPr>
            <p:ph idx="1" type="body"/>
          </p:nvPr>
        </p:nvSpPr>
        <p:spPr>
          <a:xfrm>
            <a:off x="4938395" y="3234690"/>
            <a:ext cx="4159250" cy="424815"/>
          </a:xfrm>
          <a:prstGeom prst="rect">
            <a:avLst/>
          </a:prstGeom>
          <a:noFill/>
          <a:ln>
            <a:noFill/>
          </a:ln>
        </p:spPr>
        <p:txBody>
          <a:bodyPr anchorCtr="0" anchor="t" bIns="45700" lIns="91425" rIns="91425" wrap="square" tIns="45700">
            <a:noAutofit/>
          </a:bodyPr>
          <a:lstStyle/>
          <a:p>
            <a:pPr indent="-129540" lvl="0" marL="0" marR="0" rtl="0" algn="r">
              <a:lnSpc>
                <a:spcPct val="90000"/>
              </a:lnSpc>
              <a:spcBef>
                <a:spcPts val="0"/>
              </a:spcBef>
              <a:buClr>
                <a:srgbClr val="9E3611"/>
              </a:buClr>
              <a:buSzPct val="85000"/>
              <a:buFont typeface="Noto Sans Symbols"/>
              <a:buNone/>
            </a:pPr>
            <a:r>
              <a:rPr b="0" i="0" lang="zh-TW" sz="2400" u="none" cap="none" strike="noStrike">
                <a:solidFill>
                  <a:srgbClr val="FFFFFF"/>
                </a:solidFill>
                <a:latin typeface="Arial"/>
                <a:ea typeface="Arial"/>
                <a:cs typeface="Arial"/>
                <a:sym typeface="Arial"/>
              </a:rPr>
              <a:t>第十</a:t>
            </a:r>
            <a:r>
              <a:rPr lang="zh-TW" sz="2400">
                <a:solidFill>
                  <a:srgbClr val="FFFFFF"/>
                </a:solidFill>
              </a:rPr>
              <a:t>一</a:t>
            </a:r>
            <a:r>
              <a:rPr b="0" i="0" lang="zh-TW" sz="2400" u="none" cap="none" strike="noStrike">
                <a:solidFill>
                  <a:srgbClr val="FFFFFF"/>
                </a:solidFill>
                <a:latin typeface="Arial"/>
                <a:ea typeface="Arial"/>
                <a:cs typeface="Arial"/>
                <a:sym typeface="Arial"/>
              </a:rPr>
              <a:t>週 萬雨薇 王瑞瑩</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rtl="0">
              <a:spcBef>
                <a:spcPts val="0"/>
              </a:spcBef>
              <a:buNone/>
            </a:pPr>
            <a:r>
              <a:rPr b="1" lang="zh-TW">
                <a:latin typeface="Rokkitt"/>
                <a:ea typeface="Rokkitt"/>
                <a:cs typeface="Rokkitt"/>
                <a:sym typeface="Rokkitt"/>
              </a:rPr>
              <a:t>辯題三：</a:t>
            </a:r>
          </a:p>
        </p:txBody>
      </p:sp>
      <p:sp>
        <p:nvSpPr>
          <p:cNvPr id="180" name="Shape 180"/>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lvl="0" rtl="0">
              <a:spcBef>
                <a:spcPts val="0"/>
              </a:spcBef>
              <a:buNone/>
            </a:pPr>
            <a:r>
              <a:rPr b="1" lang="zh-TW" sz="3600">
                <a:latin typeface="Rokkitt"/>
                <a:ea typeface="Rokkitt"/>
                <a:cs typeface="Rokkitt"/>
                <a:sym typeface="Rokkitt"/>
              </a:rPr>
              <a:t>人為自己vs人為別人，哪一個更快樂</a:t>
            </a:r>
            <a:r>
              <a:rPr b="1" lang="zh-TW" sz="3600">
                <a:latin typeface="Rokkitt"/>
                <a:ea typeface="Rokkitt"/>
                <a:cs typeface="Rokkitt"/>
                <a:sym typeface="Rokkitt"/>
              </a:rPr>
              <a:t>？</a:t>
            </a:r>
          </a:p>
          <a:p>
            <a:pPr lvl="0" rtl="0">
              <a:spcBef>
                <a:spcPts val="0"/>
              </a:spcBef>
              <a:buNone/>
            </a:pPr>
            <a:r>
              <a:rPr lang="zh-TW" sz="3000">
                <a:latin typeface="Rokkitt"/>
                <a:ea typeface="Rokkitt"/>
                <a:cs typeface="Rokkitt"/>
                <a:sym typeface="Rokkitt"/>
              </a:rPr>
              <a:t>正方：</a:t>
            </a:r>
            <a:r>
              <a:rPr lang="zh-TW" sz="3000">
                <a:latin typeface="Rokkitt"/>
                <a:ea typeface="Rokkitt"/>
                <a:cs typeface="Rokkitt"/>
                <a:sym typeface="Rokkitt"/>
              </a:rPr>
              <a:t>人為自己更快樂</a:t>
            </a:r>
          </a:p>
          <a:p>
            <a:pPr lvl="0" rtl="0">
              <a:spcBef>
                <a:spcPts val="0"/>
              </a:spcBef>
              <a:buNone/>
            </a:pPr>
            <a:r>
              <a:rPr lang="zh-TW" sz="3000">
                <a:latin typeface="Rokkitt"/>
                <a:ea typeface="Rokkitt"/>
                <a:cs typeface="Rokkitt"/>
                <a:sym typeface="Rokkitt"/>
              </a:rPr>
              <a:t>反方：</a:t>
            </a:r>
            <a:r>
              <a:rPr lang="zh-TW" sz="3000">
                <a:latin typeface="Rokkitt"/>
                <a:ea typeface="Rokkitt"/>
                <a:cs typeface="Rokkitt"/>
                <a:sym typeface="Rokkitt"/>
              </a:rPr>
              <a:t>人為別人更快樂</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1090631" y="660140"/>
            <a:ext cx="9603275" cy="1049235"/>
          </a:xfrm>
          <a:prstGeom prst="rect">
            <a:avLst/>
          </a:prstGeom>
          <a:noFill/>
          <a:ln>
            <a:noFill/>
          </a:ln>
        </p:spPr>
        <p:txBody>
          <a:bodyPr anchorCtr="0" anchor="ctr" bIns="45700" lIns="91425" rIns="91425" wrap="square" tIns="45700">
            <a:noAutofit/>
          </a:bodyPr>
          <a:lstStyle/>
          <a:p>
            <a:pPr indent="-508000" lvl="0" marL="0" marR="0" rtl="0" algn="ctr">
              <a:lnSpc>
                <a:spcPct val="90000"/>
              </a:lnSpc>
              <a:spcBef>
                <a:spcPts val="0"/>
              </a:spcBef>
              <a:buClr>
                <a:schemeClr val="dk1"/>
              </a:buClr>
              <a:buSzPct val="100000"/>
              <a:buFont typeface="Rokkitt"/>
              <a:buNone/>
            </a:pPr>
            <a:r>
              <a:rPr b="1" i="0" lang="zh-TW" sz="8000" u="none" cap="none" strike="noStrike">
                <a:solidFill>
                  <a:schemeClr val="dk1"/>
                </a:solidFill>
                <a:latin typeface="Rokkitt"/>
                <a:ea typeface="Rokkitt"/>
                <a:cs typeface="Rokkitt"/>
                <a:sym typeface="Rokkitt"/>
              </a:rPr>
              <a:t>話題討論</a:t>
            </a:r>
          </a:p>
        </p:txBody>
      </p:sp>
      <p:sp>
        <p:nvSpPr>
          <p:cNvPr id="130" name="Shape 130"/>
          <p:cNvSpPr txBox="1"/>
          <p:nvPr>
            <p:ph idx="1" type="body"/>
          </p:nvPr>
        </p:nvSpPr>
        <p:spPr>
          <a:xfrm>
            <a:off x="336885" y="2521058"/>
            <a:ext cx="11766884" cy="4096310"/>
          </a:xfrm>
          <a:prstGeom prst="rect">
            <a:avLst/>
          </a:prstGeom>
          <a:noFill/>
          <a:ln>
            <a:noFill/>
          </a:ln>
        </p:spPr>
        <p:txBody>
          <a:bodyPr anchorCtr="0" anchor="t" bIns="45700" lIns="91425" rIns="91425" wrap="square" tIns="45700">
            <a:noAutofit/>
          </a:bodyPr>
          <a:lstStyle/>
          <a:p>
            <a:pPr indent="-182880" lvl="0" marL="182880" marR="0" rtl="0" algn="l">
              <a:lnSpc>
                <a:spcPct val="90000"/>
              </a:lnSpc>
              <a:spcBef>
                <a:spcPts val="0"/>
              </a:spcBef>
              <a:spcAft>
                <a:spcPts val="0"/>
              </a:spcAft>
              <a:buClr>
                <a:srgbClr val="9E3611"/>
              </a:buClr>
              <a:buSzPct val="85000"/>
              <a:buFont typeface="Noto Sans Symbols"/>
              <a:buChar char="▪"/>
            </a:pPr>
            <a:r>
              <a:rPr b="1" i="0" lang="zh-TW" sz="4800" u="none" cap="none" strike="noStrike">
                <a:solidFill>
                  <a:schemeClr val="dk1"/>
                </a:solidFill>
                <a:latin typeface="Rockwell"/>
                <a:ea typeface="Rockwell"/>
                <a:cs typeface="Rockwell"/>
                <a:sym typeface="Rockwell"/>
              </a:rPr>
              <a:t>你</a:t>
            </a:r>
            <a:r>
              <a:rPr b="1" i="0" lang="zh-TW" sz="4400" u="none" cap="none" strike="noStrike">
                <a:solidFill>
                  <a:schemeClr val="dk1"/>
                </a:solidFill>
                <a:latin typeface="Rockwell"/>
                <a:ea typeface="Rockwell"/>
                <a:cs typeface="Rockwell"/>
                <a:sym typeface="Rockwell"/>
              </a:rPr>
              <a:t>生活中喜歡和別人討論嗎？</a:t>
            </a:r>
          </a:p>
          <a:p>
            <a:pPr indent="-182880" lvl="0" marL="182880" marR="0" rtl="0" algn="l">
              <a:lnSpc>
                <a:spcPct val="90000"/>
              </a:lnSpc>
              <a:spcBef>
                <a:spcPts val="1200"/>
              </a:spcBef>
              <a:spcAft>
                <a:spcPts val="0"/>
              </a:spcAft>
              <a:buClr>
                <a:srgbClr val="9E3611"/>
              </a:buClr>
              <a:buSzPct val="85000"/>
              <a:buFont typeface="Noto Sans Symbols"/>
              <a:buChar char="▪"/>
            </a:pPr>
            <a:r>
              <a:rPr b="1" i="0" lang="zh-TW" sz="4800" u="none" cap="none" strike="noStrike">
                <a:solidFill>
                  <a:schemeClr val="dk1"/>
                </a:solidFill>
                <a:latin typeface="Rockwell"/>
                <a:ea typeface="Rockwell"/>
                <a:cs typeface="Rockwell"/>
                <a:sym typeface="Rockwell"/>
              </a:rPr>
              <a:t>有哪些話題是你曾經和別人辯論過的？</a:t>
            </a:r>
          </a:p>
          <a:p>
            <a:pPr indent="-441960" lvl="0" marL="182880" marR="0" rtl="0" algn="l">
              <a:lnSpc>
                <a:spcPct val="90000"/>
              </a:lnSpc>
              <a:spcBef>
                <a:spcPts val="1200"/>
              </a:spcBef>
              <a:buClr>
                <a:srgbClr val="9E3611"/>
              </a:buClr>
              <a:buSzPct val="85000"/>
              <a:buFont typeface="Noto Sans Symbols"/>
              <a:buNone/>
            </a:pPr>
            <a:r>
              <a:t/>
            </a:r>
            <a:endParaRPr b="1" i="0" sz="4800" u="none" cap="none" strike="noStrike">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934221" y="251066"/>
            <a:ext cx="9603275" cy="1049235"/>
          </a:xfrm>
          <a:prstGeom prst="rect">
            <a:avLst/>
          </a:prstGeom>
          <a:noFill/>
          <a:ln>
            <a:noFill/>
          </a:ln>
        </p:spPr>
        <p:txBody>
          <a:bodyPr anchorCtr="0" anchor="ctr" bIns="45700" lIns="91425" rIns="91425" wrap="square" tIns="45700">
            <a:noAutofit/>
          </a:bodyPr>
          <a:lstStyle/>
          <a:p>
            <a:pPr indent="-419100" lvl="0" marL="0" marR="0" rtl="0" algn="ctr">
              <a:lnSpc>
                <a:spcPct val="90000"/>
              </a:lnSpc>
              <a:spcBef>
                <a:spcPts val="0"/>
              </a:spcBef>
              <a:buClr>
                <a:schemeClr val="dk1"/>
              </a:buClr>
              <a:buSzPct val="100000"/>
              <a:buFont typeface="Arial"/>
              <a:buNone/>
            </a:pPr>
            <a:r>
              <a:rPr b="1" i="0" lang="zh-TW" sz="6600" u="none" cap="none" strike="noStrike">
                <a:solidFill>
                  <a:schemeClr val="dk1"/>
                </a:solidFill>
                <a:latin typeface="Arial"/>
                <a:ea typeface="Arial"/>
                <a:cs typeface="Arial"/>
                <a:sym typeface="Arial"/>
              </a:rPr>
              <a:t>辯論</a:t>
            </a:r>
          </a:p>
        </p:txBody>
      </p:sp>
      <p:sp>
        <p:nvSpPr>
          <p:cNvPr id="136" name="Shape 136"/>
          <p:cNvSpPr txBox="1"/>
          <p:nvPr>
            <p:ph idx="1" type="body"/>
          </p:nvPr>
        </p:nvSpPr>
        <p:spPr>
          <a:xfrm>
            <a:off x="370977" y="1669215"/>
            <a:ext cx="11451252" cy="4957010"/>
          </a:xfrm>
          <a:prstGeom prst="rect">
            <a:avLst/>
          </a:prstGeom>
          <a:noFill/>
          <a:ln>
            <a:noFill/>
          </a:ln>
        </p:spPr>
        <p:txBody>
          <a:bodyPr anchorCtr="0" anchor="t" bIns="45700" lIns="91425" rIns="91425" wrap="square" tIns="45700">
            <a:noAutofit/>
          </a:bodyPr>
          <a:lstStyle/>
          <a:p>
            <a:pPr indent="-182880" lvl="0" marL="182880" marR="0" rtl="0" algn="l">
              <a:lnSpc>
                <a:spcPct val="90000"/>
              </a:lnSpc>
              <a:spcBef>
                <a:spcPts val="0"/>
              </a:spcBef>
              <a:spcAft>
                <a:spcPts val="0"/>
              </a:spcAft>
              <a:buClr>
                <a:srgbClr val="9E3611"/>
              </a:buClr>
              <a:buSzPct val="85000"/>
              <a:buFont typeface="Noto Sans Symbols"/>
              <a:buChar char="▪"/>
            </a:pPr>
            <a:r>
              <a:rPr b="1" i="0" lang="zh-TW" sz="3600" u="none" cap="none" strike="noStrike">
                <a:solidFill>
                  <a:schemeClr val="dk1"/>
                </a:solidFill>
                <a:latin typeface="Arial"/>
                <a:ea typeface="Arial"/>
                <a:cs typeface="Arial"/>
                <a:sym typeface="Arial"/>
              </a:rPr>
              <a:t>辯論，指彼此用一定的理由來說明自己對事物或問題的見解，揭露對方的矛盾，以便最後得到共同的認識和意見。</a:t>
            </a:r>
          </a:p>
          <a:p>
            <a:pPr indent="-182880" lvl="0" marL="182880" marR="0" rtl="0" algn="l">
              <a:lnSpc>
                <a:spcPct val="90000"/>
              </a:lnSpc>
              <a:spcBef>
                <a:spcPts val="1200"/>
              </a:spcBef>
              <a:buClr>
                <a:srgbClr val="9E3611"/>
              </a:buClr>
              <a:buSzPct val="85000"/>
              <a:buFont typeface="Noto Sans Symbols"/>
              <a:buChar char="▪"/>
            </a:pPr>
            <a:r>
              <a:rPr b="1" i="0" lang="zh-TW" sz="3600" u="none" cap="none" strike="noStrike">
                <a:solidFill>
                  <a:schemeClr val="dk1"/>
                </a:solidFill>
                <a:latin typeface="Arial"/>
                <a:ea typeface="Arial"/>
                <a:cs typeface="Arial"/>
                <a:sym typeface="Arial"/>
              </a:rPr>
              <a:t>辯論賽也叫論辯賽，還叫做辯論會。它在形式上是參賽雙方就某一問題進行辯論的一種競賽活動，實際上是圍繞辯論的問題而展開的一種相關知識的競賽。它是思維反映能力的競賽，語言表達能力的競賽，也是綜合能力的競賽。</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 calcmode="lin" valueType="num">
                                      <p:cBhvr additive="base">
                                        <p:cTn dur="500"/>
                                        <p:tgtEl>
                                          <p:spTgt spid="13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idx="1" type="body"/>
          </p:nvPr>
        </p:nvSpPr>
        <p:spPr>
          <a:xfrm>
            <a:off x="673767" y="673100"/>
            <a:ext cx="10780295" cy="6337300"/>
          </a:xfrm>
          <a:prstGeom prst="rect">
            <a:avLst/>
          </a:prstGeom>
          <a:noFill/>
          <a:ln>
            <a:noFill/>
          </a:ln>
        </p:spPr>
        <p:txBody>
          <a:bodyPr anchorCtr="0" anchor="t" bIns="45700" lIns="91425" rIns="91425" wrap="square" tIns="45700">
            <a:noAutofit/>
          </a:bodyPr>
          <a:lstStyle/>
          <a:p>
            <a:pPr indent="-355600" lvl="0" marL="182880" marR="0" rtl="0" algn="l">
              <a:lnSpc>
                <a:spcPct val="80000"/>
              </a:lnSpc>
              <a:spcBef>
                <a:spcPts val="0"/>
              </a:spcBef>
              <a:spcAft>
                <a:spcPts val="0"/>
              </a:spcAft>
              <a:buClr>
                <a:srgbClr val="9E3611"/>
              </a:buClr>
              <a:buSzPct val="85000"/>
              <a:buFont typeface="Noto Sans Symbols"/>
              <a:buNone/>
            </a:pPr>
            <a:r>
              <a:rPr b="1" i="0" lang="zh-TW" sz="3200" u="none" cap="none" strike="noStrike">
                <a:solidFill>
                  <a:schemeClr val="dk1"/>
                </a:solidFill>
                <a:latin typeface="Arial"/>
                <a:ea typeface="Arial"/>
                <a:cs typeface="Arial"/>
                <a:sym typeface="Arial"/>
              </a:rPr>
              <a:t>		近年來流行的大型辯論賽多由兩賽隊(每隊4人)參與。各參賽隊中的4名成員，分為主辯、一辯、二辯、三辯手；亦有分為一辯、二辯、三辯手及自由發言人等，並按此順序，由辯論場的中央往旁邊排列座位。但有時也會有不同情況。</a:t>
            </a:r>
          </a:p>
          <a:p>
            <a:pPr indent="-355600" lvl="0" marL="182880" marR="0" rtl="0" algn="l">
              <a:lnSpc>
                <a:spcPct val="80000"/>
              </a:lnSpc>
              <a:spcBef>
                <a:spcPts val="1200"/>
              </a:spcBef>
              <a:spcAft>
                <a:spcPts val="0"/>
              </a:spcAft>
              <a:buClr>
                <a:srgbClr val="9E3611"/>
              </a:buClr>
              <a:buSzPct val="85000"/>
              <a:buFont typeface="Noto Sans Symbols"/>
              <a:buNone/>
            </a:pPr>
            <a:r>
              <a:t/>
            </a:r>
            <a:endParaRPr b="1" i="0" sz="3200" u="none" cap="none" strike="noStrike">
              <a:solidFill>
                <a:schemeClr val="dk1"/>
              </a:solidFill>
              <a:latin typeface="Arial"/>
              <a:ea typeface="Arial"/>
              <a:cs typeface="Arial"/>
              <a:sym typeface="Arial"/>
            </a:endParaRPr>
          </a:p>
          <a:p>
            <a:pPr indent="-282733" lvl="0" marL="182880" marR="0" rtl="0" algn="l">
              <a:lnSpc>
                <a:spcPct val="80000"/>
              </a:lnSpc>
              <a:spcBef>
                <a:spcPts val="1200"/>
              </a:spcBef>
              <a:buClr>
                <a:srgbClr val="9E3611"/>
              </a:buClr>
              <a:buSzPct val="85000"/>
              <a:buFont typeface="Noto Sans Symbols"/>
              <a:buNone/>
            </a:pPr>
            <a:r>
              <a:t/>
            </a:r>
            <a:endParaRPr b="1" i="0" sz="1850" u="none" cap="none" strike="noStrike">
              <a:solidFill>
                <a:schemeClr val="dk1"/>
              </a:solidFill>
              <a:latin typeface="Arial"/>
              <a:ea typeface="Arial"/>
              <a:cs typeface="Arial"/>
              <a:sym typeface="Arial"/>
            </a:endParaRPr>
          </a:p>
        </p:txBody>
      </p:sp>
      <p:pic>
        <p:nvPicPr>
          <p:cNvPr descr="b7fd5266d016092417508bced20735fae7cd34e9" id="142" name="Shape 142"/>
          <p:cNvPicPr preferRelativeResize="0"/>
          <p:nvPr/>
        </p:nvPicPr>
        <p:blipFill rotWithShape="1">
          <a:blip r:embed="rId3">
            <a:alphaModFix/>
          </a:blip>
          <a:srcRect b="18511" l="0" r="0" t="0"/>
          <a:stretch/>
        </p:blipFill>
        <p:spPr>
          <a:xfrm>
            <a:off x="2498090" y="2907030"/>
            <a:ext cx="6224270" cy="3491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idx="1" type="body"/>
          </p:nvPr>
        </p:nvSpPr>
        <p:spPr>
          <a:xfrm>
            <a:off x="636905" y="1250330"/>
            <a:ext cx="10515600" cy="5064900"/>
          </a:xfrm>
          <a:prstGeom prst="rect">
            <a:avLst/>
          </a:prstGeom>
          <a:noFill/>
          <a:ln>
            <a:noFill/>
          </a:ln>
        </p:spPr>
        <p:txBody>
          <a:bodyPr anchorCtr="0" anchor="t" bIns="45700" lIns="91425" rIns="91425" wrap="square" tIns="45700">
            <a:noAutofit/>
          </a:bodyPr>
          <a:lstStyle/>
          <a:p>
            <a:pPr indent="-377190" lvl="0" marL="182880" marR="0" rtl="0" algn="l">
              <a:lnSpc>
                <a:spcPct val="80000"/>
              </a:lnSpc>
              <a:spcBef>
                <a:spcPts val="0"/>
              </a:spcBef>
              <a:spcAft>
                <a:spcPts val="0"/>
              </a:spcAft>
              <a:buClr>
                <a:srgbClr val="9E3611"/>
              </a:buClr>
              <a:buSzPct val="102000"/>
              <a:buFont typeface="Noto Sans Symbols"/>
              <a:buNone/>
            </a:pPr>
            <a:r>
              <a:rPr b="1" i="0" lang="zh-TW" sz="3000" u="none" cap="none" strike="noStrike">
                <a:solidFill>
                  <a:schemeClr val="dk1"/>
                </a:solidFill>
                <a:latin typeface="Arial"/>
                <a:ea typeface="Arial"/>
                <a:cs typeface="Arial"/>
                <a:sym typeface="Arial"/>
              </a:rPr>
              <a:t>一辯：闡述本方觀點,具有開門見山的技巧和深入探究的能力要能把觀眾帶入一種論辯的氛圍中；</a:t>
            </a:r>
          </a:p>
          <a:p>
            <a:pPr indent="-377190" lvl="0" marL="182880" marR="0" rtl="0" algn="l">
              <a:lnSpc>
                <a:spcPct val="80000"/>
              </a:lnSpc>
              <a:spcBef>
                <a:spcPts val="1200"/>
              </a:spcBef>
              <a:spcAft>
                <a:spcPts val="0"/>
              </a:spcAft>
              <a:buClr>
                <a:srgbClr val="9E3611"/>
              </a:buClr>
              <a:buSzPct val="102000"/>
              <a:buFont typeface="Noto Sans Symbols"/>
              <a:buNone/>
            </a:pPr>
            <a:r>
              <a:t/>
            </a:r>
            <a:endParaRPr b="1" i="0" sz="3000" u="none" cap="none" strike="noStrike">
              <a:solidFill>
                <a:schemeClr val="dk1"/>
              </a:solidFill>
              <a:latin typeface="Arial"/>
              <a:ea typeface="Arial"/>
              <a:cs typeface="Arial"/>
              <a:sym typeface="Arial"/>
            </a:endParaRPr>
          </a:p>
          <a:p>
            <a:pPr indent="-377190" lvl="0" marL="182880" marR="0" rtl="0" algn="l">
              <a:lnSpc>
                <a:spcPct val="80000"/>
              </a:lnSpc>
              <a:spcBef>
                <a:spcPts val="1200"/>
              </a:spcBef>
              <a:spcAft>
                <a:spcPts val="0"/>
              </a:spcAft>
              <a:buClr>
                <a:srgbClr val="9E3611"/>
              </a:buClr>
              <a:buSzPct val="102000"/>
              <a:buFont typeface="Noto Sans Symbols"/>
              <a:buNone/>
            </a:pPr>
            <a:r>
              <a:rPr b="1" i="0" lang="zh-TW" sz="3000" u="none" cap="none" strike="noStrike">
                <a:solidFill>
                  <a:schemeClr val="dk1"/>
                </a:solidFill>
                <a:latin typeface="Arial"/>
                <a:ea typeface="Arial"/>
                <a:cs typeface="Arial"/>
                <a:sym typeface="Arial"/>
              </a:rPr>
              <a:t>二三辯主要是針對本方觀點,與對方辯手展開激烈角逐,要求他們具有較強的邏輯思維能力和非凡的反應能力,要能抓住對方紕漏,加以揭露並反為己用,要靈活善動,幽默詼諧,帶動場上氣氛；</a:t>
            </a:r>
          </a:p>
          <a:p>
            <a:pPr indent="-377190" lvl="0" marL="182880" marR="0" rtl="0" algn="l">
              <a:lnSpc>
                <a:spcPct val="80000"/>
              </a:lnSpc>
              <a:spcBef>
                <a:spcPts val="1200"/>
              </a:spcBef>
              <a:spcAft>
                <a:spcPts val="0"/>
              </a:spcAft>
              <a:buClr>
                <a:srgbClr val="9E3611"/>
              </a:buClr>
              <a:buSzPct val="102000"/>
              <a:buFont typeface="Noto Sans Symbols"/>
              <a:buNone/>
            </a:pPr>
            <a:r>
              <a:t/>
            </a:r>
            <a:endParaRPr b="1" i="0" sz="3000" u="none" cap="none" strike="noStrike">
              <a:solidFill>
                <a:schemeClr val="dk1"/>
              </a:solidFill>
              <a:latin typeface="Arial"/>
              <a:ea typeface="Arial"/>
              <a:cs typeface="Arial"/>
              <a:sym typeface="Arial"/>
            </a:endParaRPr>
          </a:p>
          <a:p>
            <a:pPr indent="-377190" lvl="0" marL="182880" marR="0" rtl="0" algn="l">
              <a:lnSpc>
                <a:spcPct val="80000"/>
              </a:lnSpc>
              <a:spcBef>
                <a:spcPts val="1200"/>
              </a:spcBef>
              <a:buClr>
                <a:srgbClr val="9E3611"/>
              </a:buClr>
              <a:buSzPct val="102000"/>
              <a:buFont typeface="Noto Sans Symbols"/>
              <a:buNone/>
            </a:pPr>
            <a:r>
              <a:rPr b="1" i="0" lang="zh-TW" sz="3000" u="none" cap="none" strike="noStrike">
                <a:solidFill>
                  <a:schemeClr val="dk1"/>
                </a:solidFill>
                <a:latin typeface="Arial"/>
                <a:ea typeface="Arial"/>
                <a:cs typeface="Arial"/>
                <a:sym typeface="Arial"/>
              </a:rPr>
              <a:t>四辯要能很好總結本方觀點,並能加以發揮和昇華,要求有激情,鏗鏘有力,把氣氛引入另一高潮。</a:t>
            </a:r>
          </a:p>
        </p:txBody>
      </p:sp>
      <p:sp>
        <p:nvSpPr>
          <p:cNvPr id="148" name="Shape 148"/>
          <p:cNvSpPr txBox="1"/>
          <p:nvPr/>
        </p:nvSpPr>
        <p:spPr>
          <a:xfrm>
            <a:off x="1671955" y="90170"/>
            <a:ext cx="6726000" cy="921900"/>
          </a:xfrm>
          <a:prstGeom prst="rect">
            <a:avLst/>
          </a:prstGeom>
          <a:noFill/>
          <a:ln>
            <a:noFill/>
          </a:ln>
        </p:spPr>
        <p:txBody>
          <a:bodyPr anchorCtr="0" anchor="t" bIns="45700" lIns="91425" rIns="91425" wrap="square" tIns="45700">
            <a:noAutofit/>
          </a:bodyPr>
          <a:lstStyle/>
          <a:p>
            <a:pPr indent="-342900" lvl="0" marL="0" marR="0" rtl="0" algn="ctr">
              <a:lnSpc>
                <a:spcPct val="100000"/>
              </a:lnSpc>
              <a:spcBef>
                <a:spcPts val="0"/>
              </a:spcBef>
              <a:spcAft>
                <a:spcPts val="0"/>
              </a:spcAft>
              <a:buClr>
                <a:srgbClr val="000000"/>
              </a:buClr>
              <a:buSzPct val="100000"/>
              <a:buFont typeface="Arial"/>
              <a:buNone/>
            </a:pPr>
            <a:r>
              <a:rPr b="1" i="0" lang="zh-TW" sz="5400" u="none" cap="none" strike="noStrike">
                <a:solidFill>
                  <a:srgbClr val="000000"/>
                </a:solidFill>
                <a:latin typeface="Arial"/>
                <a:ea typeface="Arial"/>
                <a:cs typeface="Arial"/>
                <a:sym typeface="Arial"/>
              </a:rPr>
              <a:t>分工</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4450080" y="4020820"/>
            <a:ext cx="6715760" cy="2581910"/>
          </a:xfrm>
          <a:prstGeom prst="rect">
            <a:avLst/>
          </a:prstGeom>
          <a:noFill/>
          <a:ln>
            <a:noFill/>
          </a:ln>
        </p:spPr>
        <p:txBody>
          <a:bodyPr anchorCtr="0" anchor="ctr" bIns="45700" lIns="91425" rIns="91425" wrap="square" tIns="45700">
            <a:noAutofit/>
          </a:bodyPr>
          <a:lstStyle/>
          <a:p>
            <a:pPr indent="-228600" lvl="0" marL="0" marR="0" rtl="0" algn="l">
              <a:lnSpc>
                <a:spcPct val="120000"/>
              </a:lnSpc>
              <a:spcBef>
                <a:spcPts val="0"/>
              </a:spcBef>
              <a:buClr>
                <a:schemeClr val="dk1"/>
              </a:buClr>
              <a:buSzPct val="125000"/>
              <a:buFont typeface="Arial"/>
              <a:buNone/>
            </a:pPr>
            <a:r>
              <a:rPr b="0" i="0" lang="zh-TW" sz="2880" u="none" cap="none" strike="noStrike">
                <a:solidFill>
                  <a:schemeClr val="dk1"/>
                </a:solidFill>
                <a:latin typeface="Arial"/>
                <a:ea typeface="Arial"/>
                <a:cs typeface="Arial"/>
                <a:sym typeface="Arial"/>
              </a:rPr>
              <a:t>辯論欣賞</a:t>
            </a:r>
            <a:br>
              <a:rPr b="0" i="0" lang="zh-TW" sz="2880" u="none" cap="none" strike="noStrike">
                <a:solidFill>
                  <a:schemeClr val="dk1"/>
                </a:solidFill>
                <a:latin typeface="Arial"/>
                <a:ea typeface="Arial"/>
                <a:cs typeface="Arial"/>
                <a:sym typeface="Arial"/>
              </a:rPr>
            </a:br>
            <a:r>
              <a:rPr b="0" i="0" lang="zh-TW" sz="2880" u="none" cap="none" strike="noStrike">
                <a:solidFill>
                  <a:schemeClr val="dk1"/>
                </a:solidFill>
                <a:latin typeface="Arial"/>
                <a:ea typeface="Arial"/>
                <a:cs typeface="Arial"/>
                <a:sym typeface="Arial"/>
              </a:rPr>
              <a:t>奇葩說第三季：親戚總不拿自己当外人，到底该不该撅？</a:t>
            </a:r>
            <a:br>
              <a:rPr b="0" i="0" lang="zh-TW" sz="3600" u="none" cap="none" strike="noStrike">
                <a:solidFill>
                  <a:schemeClr val="dk1"/>
                </a:solidFill>
                <a:latin typeface="Arial"/>
                <a:ea typeface="Arial"/>
                <a:cs typeface="Arial"/>
                <a:sym typeface="Arial"/>
              </a:rPr>
            </a:br>
            <a:r>
              <a:rPr b="0" i="0" lang="zh-TW" sz="1620" u="none" cap="none" strike="noStrike">
                <a:solidFill>
                  <a:schemeClr val="dk1"/>
                </a:solidFill>
                <a:latin typeface="Arial"/>
                <a:ea typeface="Arial"/>
                <a:cs typeface="Arial"/>
                <a:sym typeface="Arial"/>
              </a:rPr>
              <a:t>https://www.youtube.com/watch?v=qNxRCu7Jfws</a:t>
            </a:r>
            <a:br>
              <a:rPr b="0" i="0" lang="zh-TW" sz="3600" u="none" cap="none" strike="noStrike">
                <a:solidFill>
                  <a:schemeClr val="dk1"/>
                </a:solidFill>
                <a:latin typeface="Arial"/>
                <a:ea typeface="Arial"/>
                <a:cs typeface="Arial"/>
                <a:sym typeface="Arial"/>
              </a:rPr>
            </a:br>
            <a:r>
              <a:rPr b="0" i="0" lang="zh-TW" sz="1620" u="none" cap="none" strike="noStrike">
                <a:solidFill>
                  <a:schemeClr val="dk1"/>
                </a:solidFill>
                <a:latin typeface="Arial"/>
                <a:ea typeface="Arial"/>
                <a:cs typeface="Arial"/>
                <a:sym typeface="Arial"/>
              </a:rPr>
              <a:t>11：30-15：10    入題</a:t>
            </a:r>
            <a:br>
              <a:rPr b="0" i="0" lang="zh-TW" sz="1620" u="none" cap="none" strike="noStrike">
                <a:solidFill>
                  <a:schemeClr val="dk1"/>
                </a:solidFill>
                <a:latin typeface="Arial"/>
                <a:ea typeface="Arial"/>
                <a:cs typeface="Arial"/>
                <a:sym typeface="Arial"/>
              </a:rPr>
            </a:br>
            <a:r>
              <a:rPr b="0" i="0" lang="zh-TW" sz="1620" u="none" cap="none" strike="noStrike">
                <a:solidFill>
                  <a:schemeClr val="dk1"/>
                </a:solidFill>
                <a:latin typeface="Arial"/>
                <a:ea typeface="Arial"/>
                <a:cs typeface="Arial"/>
                <a:sym typeface="Arial"/>
              </a:rPr>
              <a:t>17：15-18：30	選邊</a:t>
            </a:r>
            <a:br>
              <a:rPr b="0" i="0" lang="zh-TW" sz="1620" u="none" cap="none" strike="noStrike">
                <a:solidFill>
                  <a:schemeClr val="dk1"/>
                </a:solidFill>
                <a:latin typeface="Arial"/>
                <a:ea typeface="Arial"/>
                <a:cs typeface="Arial"/>
                <a:sym typeface="Arial"/>
              </a:rPr>
            </a:br>
            <a:r>
              <a:rPr b="0" i="0" lang="zh-TW" sz="1620" u="none" cap="none" strike="noStrike">
                <a:solidFill>
                  <a:schemeClr val="dk1"/>
                </a:solidFill>
                <a:latin typeface="Arial"/>
                <a:ea typeface="Arial"/>
                <a:cs typeface="Arial"/>
                <a:sym typeface="Arial"/>
              </a:rPr>
              <a:t>19：50	 	反方一辯</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ctrTitle"/>
          </p:nvPr>
        </p:nvSpPr>
        <p:spPr>
          <a:xfrm>
            <a:off x="3037148" y="2206805"/>
            <a:ext cx="5989200" cy="831000"/>
          </a:xfrm>
          <a:prstGeom prst="rect">
            <a:avLst/>
          </a:prstGeom>
        </p:spPr>
        <p:txBody>
          <a:bodyPr anchorCtr="0" anchor="t" bIns="91425" lIns="91425" rIns="91425" wrap="square" tIns="91425">
            <a:noAutofit/>
          </a:bodyPr>
          <a:lstStyle/>
          <a:p>
            <a:pPr lvl="0" rtl="0" algn="ctr">
              <a:spcBef>
                <a:spcPts val="0"/>
              </a:spcBef>
              <a:buNone/>
            </a:pPr>
            <a:r>
              <a:rPr lang="zh-TW" sz="4800">
                <a:latin typeface="Rokkitt SemiBold"/>
                <a:ea typeface="Rokkitt SemiBold"/>
                <a:cs typeface="Rokkitt SemiBold"/>
                <a:sym typeface="Rokkitt SemiBold"/>
              </a:rPr>
              <a:t>小試牛刀</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a:spcBef>
                <a:spcPts val="0"/>
              </a:spcBef>
              <a:buNone/>
            </a:pPr>
            <a:r>
              <a:rPr b="1" lang="zh-TW">
                <a:latin typeface="Rokkitt"/>
                <a:ea typeface="Rokkitt"/>
                <a:cs typeface="Rokkitt"/>
                <a:sym typeface="Rokkitt"/>
              </a:rPr>
              <a:t>辯題一：</a:t>
            </a:r>
          </a:p>
        </p:txBody>
      </p:sp>
      <p:sp>
        <p:nvSpPr>
          <p:cNvPr id="166" name="Shape 166"/>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lvl="0">
              <a:spcBef>
                <a:spcPts val="0"/>
              </a:spcBef>
              <a:buNone/>
            </a:pPr>
            <a:r>
              <a:rPr b="1" lang="zh-TW" sz="3600">
                <a:latin typeface="Rokkitt"/>
                <a:ea typeface="Rokkitt"/>
                <a:cs typeface="Rokkitt"/>
                <a:sym typeface="Rokkitt"/>
              </a:rPr>
              <a:t>人到三十歲是做穩定的工作還是追求夢想？</a:t>
            </a:r>
          </a:p>
          <a:p>
            <a:pPr lvl="0">
              <a:spcBef>
                <a:spcPts val="0"/>
              </a:spcBef>
              <a:buNone/>
            </a:pPr>
            <a:r>
              <a:rPr lang="zh-TW" sz="3000">
                <a:latin typeface="Rokkitt"/>
                <a:ea typeface="Rokkitt"/>
                <a:cs typeface="Rokkitt"/>
                <a:sym typeface="Rokkitt"/>
              </a:rPr>
              <a:t>正方：人到三十歲應該做穩定的工作</a:t>
            </a:r>
          </a:p>
          <a:p>
            <a:pPr lvl="0">
              <a:spcBef>
                <a:spcPts val="0"/>
              </a:spcBef>
              <a:buNone/>
            </a:pPr>
            <a:r>
              <a:rPr lang="zh-TW" sz="3000">
                <a:latin typeface="Rokkitt"/>
                <a:ea typeface="Rokkitt"/>
                <a:cs typeface="Rokkitt"/>
                <a:sym typeface="Rokkitt"/>
              </a:rPr>
              <a:t>反方：和年齡無關，有夢想就要去追</a:t>
            </a:r>
          </a:p>
          <a:p>
            <a:pPr lvl="0">
              <a:spcBef>
                <a:spcPts val="0"/>
              </a:spcBef>
              <a:buNone/>
            </a:pPr>
            <a:r>
              <a:t/>
            </a:r>
            <a:endParaRPr>
              <a:latin typeface="Rokkitt"/>
              <a:ea typeface="Rokkitt"/>
              <a:cs typeface="Rokkitt"/>
              <a:sym typeface="Rokki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rtl="0">
              <a:spcBef>
                <a:spcPts val="0"/>
              </a:spcBef>
              <a:buNone/>
            </a:pPr>
            <a:r>
              <a:rPr b="1" lang="zh-TW">
                <a:latin typeface="Rokkitt"/>
                <a:ea typeface="Rokkitt"/>
                <a:cs typeface="Rokkitt"/>
                <a:sym typeface="Rokkitt"/>
              </a:rPr>
              <a:t>辯題二：</a:t>
            </a:r>
          </a:p>
        </p:txBody>
      </p:sp>
      <p:sp>
        <p:nvSpPr>
          <p:cNvPr id="173" name="Shape 173"/>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lvl="0" rtl="0">
              <a:spcBef>
                <a:spcPts val="0"/>
              </a:spcBef>
              <a:buNone/>
            </a:pPr>
            <a:r>
              <a:rPr b="1" lang="zh-TW" sz="3600">
                <a:latin typeface="Rokkitt"/>
                <a:ea typeface="Rokkitt"/>
                <a:cs typeface="Rokkitt"/>
                <a:sym typeface="Rokkitt"/>
              </a:rPr>
              <a:t>相似性格vs互補性格，哪一個使愛情更長久</a:t>
            </a:r>
            <a:r>
              <a:rPr b="1" lang="zh-TW" sz="3600">
                <a:latin typeface="Rokkitt"/>
                <a:ea typeface="Rokkitt"/>
                <a:cs typeface="Rokkitt"/>
                <a:sym typeface="Rokkitt"/>
              </a:rPr>
              <a:t>？</a:t>
            </a:r>
          </a:p>
          <a:p>
            <a:pPr lvl="0" rtl="0">
              <a:spcBef>
                <a:spcPts val="0"/>
              </a:spcBef>
              <a:buNone/>
            </a:pPr>
            <a:r>
              <a:rPr lang="zh-TW" sz="3000">
                <a:latin typeface="Rokkitt"/>
                <a:ea typeface="Rokkitt"/>
                <a:cs typeface="Rokkitt"/>
                <a:sym typeface="Rokkitt"/>
              </a:rPr>
              <a:t>正方：</a:t>
            </a:r>
            <a:r>
              <a:rPr lang="zh-TW" sz="3000">
                <a:latin typeface="Rokkitt"/>
                <a:ea typeface="Rokkitt"/>
                <a:cs typeface="Rokkitt"/>
                <a:sym typeface="Rokkitt"/>
              </a:rPr>
              <a:t>相似性格使愛情更長久</a:t>
            </a:r>
          </a:p>
          <a:p>
            <a:pPr lvl="0" rtl="0">
              <a:spcBef>
                <a:spcPts val="0"/>
              </a:spcBef>
              <a:buNone/>
            </a:pPr>
            <a:r>
              <a:rPr lang="zh-TW" sz="3000">
                <a:latin typeface="Rokkitt"/>
                <a:ea typeface="Rokkitt"/>
                <a:cs typeface="Rokkitt"/>
                <a:sym typeface="Rokkitt"/>
              </a:rPr>
              <a:t>反方：</a:t>
            </a:r>
            <a:r>
              <a:rPr lang="zh-TW" sz="3000">
                <a:latin typeface="Rokkitt"/>
                <a:ea typeface="Rokkitt"/>
                <a:cs typeface="Rokkitt"/>
                <a:sym typeface="Rokkitt"/>
              </a:rPr>
              <a:t>互補性格使愛情更長久</a:t>
            </a:r>
          </a:p>
        </p:txBody>
      </p:sp>
    </p:spTree>
  </p:cSld>
  <p:clrMapOvr>
    <a:masterClrMapping/>
  </p:clrMapOvr>
</p:sld>
</file>

<file path=ppt/theme/theme1.xml><?xml version="1.0" encoding="utf-8"?>
<a:theme xmlns:a="http://schemas.openxmlformats.org/drawingml/2006/main" xmlns:r="http://schemas.openxmlformats.org/officeDocument/2006/relationships" name="1_Office 主题">
  <a:themeElements>
    <a:clrScheme name="Office">
      <a:dk1>
        <a:srgbClr val="000000"/>
      </a:dk1>
      <a:lt1>
        <a:srgbClr val="FFFFFF"/>
      </a:lt1>
      <a:dk2>
        <a:srgbClr val="44546A"/>
      </a:dk2>
      <a:lt2>
        <a:srgbClr val="E7E6E6"/>
      </a:lt2>
      <a:accent1>
        <a:srgbClr val="5B9BD5"/>
      </a:accent1>
      <a:accent2>
        <a:srgbClr val="8E020E"/>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