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3"/>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embeddedFontLst>
    <p:embeddedFont>
      <p:font typeface="Cabin"/>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Cabin-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Cabin-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Cabin-italic.fntdata"/><Relationship Id="rId6" Type="http://schemas.openxmlformats.org/officeDocument/2006/relationships/slide" Target="slides/slide1.xml"/><Relationship Id="rId18" Type="http://schemas.openxmlformats.org/officeDocument/2006/relationships/font" Target="fonts/Cabin-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800" cy="458788"/>
          </a:xfrm>
          <a:prstGeom prst="rect">
            <a:avLst/>
          </a:prstGeom>
          <a:noFill/>
          <a:ln>
            <a:noFill/>
          </a:ln>
        </p:spPr>
        <p:txBody>
          <a:bodyPr anchorCtr="0" anchor="t" bIns="91425" lIns="91425" rIns="91425" wrap="square" tIns="91425"/>
          <a:lstStyle>
            <a:lvl1pPr indent="0" lvl="0" marL="0" marR="0" rtl="0" algn="l">
              <a:spcBef>
                <a:spcPts val="0"/>
              </a:spcBef>
              <a:buSzPct val="116666"/>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SzPct val="77777"/>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SzPct val="77777"/>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SzPct val="77777"/>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SzPct val="77777"/>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SzPct val="77777"/>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SzPct val="77777"/>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SzPct val="77777"/>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SzPct val="77777"/>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3" y="0"/>
            <a:ext cx="2971800" cy="458788"/>
          </a:xfrm>
          <a:prstGeom prst="rect">
            <a:avLst/>
          </a:prstGeom>
          <a:noFill/>
          <a:ln>
            <a:noFill/>
          </a:ln>
        </p:spPr>
        <p:txBody>
          <a:bodyPr anchorCtr="0" anchor="t" bIns="91425" lIns="91425" rIns="91425" wrap="square" tIns="91425"/>
          <a:lstStyle>
            <a:lvl1pPr indent="0" lvl="0" marL="0" marR="0" rtl="0" algn="r">
              <a:spcBef>
                <a:spcPts val="0"/>
              </a:spcBef>
              <a:buSzPct val="116666"/>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SzPct val="77777"/>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SzPct val="77777"/>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SzPct val="77777"/>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SzPct val="77777"/>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SzPct val="77777"/>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SzPct val="77777"/>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SzPct val="77777"/>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SzPct val="77777"/>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400550"/>
            <a:ext cx="5486400" cy="3600450"/>
          </a:xfrm>
          <a:prstGeom prst="rect">
            <a:avLst/>
          </a:prstGeom>
          <a:noFill/>
          <a:ln>
            <a:noFill/>
          </a:ln>
        </p:spPr>
        <p:txBody>
          <a:bodyPr anchorCtr="0" anchor="t" bIns="91425" lIns="91425" rIns="91425" wrap="square" tIns="91425"/>
          <a:lstStyle>
            <a:lvl1pPr indent="0" lvl="0" marL="0" marR="0" rtl="0" algn="l">
              <a:spcBef>
                <a:spcPts val="0"/>
              </a:spcBef>
              <a:buSzPct val="116666"/>
              <a:buChar char="●"/>
              <a:defRPr b="0" i="0" sz="1200" u="none" cap="none" strike="noStrike">
                <a:solidFill>
                  <a:schemeClr val="dk1"/>
                </a:solidFill>
                <a:latin typeface="Calibri"/>
                <a:ea typeface="Calibri"/>
                <a:cs typeface="Calibri"/>
                <a:sym typeface="Calibri"/>
              </a:defRPr>
            </a:lvl1pPr>
            <a:lvl2pPr indent="0" lvl="1" marL="457200" marR="0" rtl="0" algn="l">
              <a:spcBef>
                <a:spcPts val="0"/>
              </a:spcBef>
              <a:buSzPct val="116666"/>
              <a:buChar char="○"/>
              <a:defRPr b="0" i="0" sz="1200" u="none" cap="none" strike="noStrike">
                <a:solidFill>
                  <a:schemeClr val="dk1"/>
                </a:solidFill>
                <a:latin typeface="Calibri"/>
                <a:ea typeface="Calibri"/>
                <a:cs typeface="Calibri"/>
                <a:sym typeface="Calibri"/>
              </a:defRPr>
            </a:lvl2pPr>
            <a:lvl3pPr indent="0" lvl="2" marL="914400" marR="0" rtl="0" algn="l">
              <a:spcBef>
                <a:spcPts val="0"/>
              </a:spcBef>
              <a:buSzPct val="116666"/>
              <a:buChar char="■"/>
              <a:defRPr b="0" i="0" sz="1200" u="none" cap="none" strike="noStrike">
                <a:solidFill>
                  <a:schemeClr val="dk1"/>
                </a:solidFill>
                <a:latin typeface="Calibri"/>
                <a:ea typeface="Calibri"/>
                <a:cs typeface="Calibri"/>
                <a:sym typeface="Calibri"/>
              </a:defRPr>
            </a:lvl3pPr>
            <a:lvl4pPr indent="0" lvl="3" marL="1371600" marR="0" rtl="0" algn="l">
              <a:spcBef>
                <a:spcPts val="0"/>
              </a:spcBef>
              <a:buSzPct val="116666"/>
              <a:buChar char="●"/>
              <a:defRPr b="0" i="0" sz="1200" u="none" cap="none" strike="noStrike">
                <a:solidFill>
                  <a:schemeClr val="dk1"/>
                </a:solidFill>
                <a:latin typeface="Calibri"/>
                <a:ea typeface="Calibri"/>
                <a:cs typeface="Calibri"/>
                <a:sym typeface="Calibri"/>
              </a:defRPr>
            </a:lvl4pPr>
            <a:lvl5pPr indent="0" lvl="4" marL="1828800" marR="0" rtl="0" algn="l">
              <a:spcBef>
                <a:spcPts val="0"/>
              </a:spcBef>
              <a:buSzPct val="116666"/>
              <a:buChar char="○"/>
              <a:defRPr b="0" i="0" sz="1200" u="none" cap="none" strike="noStrike">
                <a:solidFill>
                  <a:schemeClr val="dk1"/>
                </a:solidFill>
                <a:latin typeface="Calibri"/>
                <a:ea typeface="Calibri"/>
                <a:cs typeface="Calibri"/>
                <a:sym typeface="Calibri"/>
              </a:defRPr>
            </a:lvl5pPr>
            <a:lvl6pPr indent="0" lvl="5" marL="2286000" marR="0" rtl="0" algn="l">
              <a:spcBef>
                <a:spcPts val="0"/>
              </a:spcBef>
              <a:buSzPct val="116666"/>
              <a:buChar char="■"/>
              <a:defRPr b="0" i="0" sz="1200" u="none" cap="none" strike="noStrike">
                <a:solidFill>
                  <a:schemeClr val="dk1"/>
                </a:solidFill>
                <a:latin typeface="Calibri"/>
                <a:ea typeface="Calibri"/>
                <a:cs typeface="Calibri"/>
                <a:sym typeface="Calibri"/>
              </a:defRPr>
            </a:lvl6pPr>
            <a:lvl7pPr indent="0" lvl="6" marL="2743200" marR="0" rtl="0" algn="l">
              <a:spcBef>
                <a:spcPts val="0"/>
              </a:spcBef>
              <a:buSzPct val="116666"/>
              <a:buChar char="●"/>
              <a:defRPr b="0" i="0" sz="1200" u="none" cap="none" strike="noStrike">
                <a:solidFill>
                  <a:schemeClr val="dk1"/>
                </a:solidFill>
                <a:latin typeface="Calibri"/>
                <a:ea typeface="Calibri"/>
                <a:cs typeface="Calibri"/>
                <a:sym typeface="Calibri"/>
              </a:defRPr>
            </a:lvl7pPr>
            <a:lvl8pPr indent="0" lvl="7" marL="3200400" marR="0" rtl="0" algn="l">
              <a:spcBef>
                <a:spcPts val="0"/>
              </a:spcBef>
              <a:buSzPct val="116666"/>
              <a:buChar char="○"/>
              <a:defRPr b="0" i="0" sz="1200" u="none" cap="none" strike="noStrike">
                <a:solidFill>
                  <a:schemeClr val="dk1"/>
                </a:solidFill>
                <a:latin typeface="Calibri"/>
                <a:ea typeface="Calibri"/>
                <a:cs typeface="Calibri"/>
                <a:sym typeface="Calibri"/>
              </a:defRPr>
            </a:lvl8pPr>
            <a:lvl9pPr indent="0" lvl="8" marL="3657600" marR="0" rtl="0" algn="l">
              <a:spcBef>
                <a:spcPts val="0"/>
              </a:spcBef>
              <a:buSzPct val="116666"/>
              <a:buChar char="■"/>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800" cy="458787"/>
          </a:xfrm>
          <a:prstGeom prst="rect">
            <a:avLst/>
          </a:prstGeom>
          <a:noFill/>
          <a:ln>
            <a:noFill/>
          </a:ln>
        </p:spPr>
        <p:txBody>
          <a:bodyPr anchorCtr="0" anchor="b" bIns="91425" lIns="91425" rIns="91425" wrap="square" tIns="91425"/>
          <a:lstStyle>
            <a:lvl1pPr indent="0" lvl="0" marL="0" marR="0" rtl="0" algn="l">
              <a:spcBef>
                <a:spcPts val="0"/>
              </a:spcBef>
              <a:buSzPct val="116666"/>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SzPct val="77777"/>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SzPct val="77777"/>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SzPct val="77777"/>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SzPct val="77777"/>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SzPct val="77777"/>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SzPct val="77777"/>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SzPct val="77777"/>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SzPct val="77777"/>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3" y="8685213"/>
            <a:ext cx="2971800" cy="458787"/>
          </a:xfrm>
          <a:prstGeom prst="rect">
            <a:avLst/>
          </a:prstGeom>
          <a:noFill/>
          <a:ln>
            <a:noFill/>
          </a:ln>
        </p:spPr>
        <p:txBody>
          <a:bodyPr anchorCtr="0" anchor="b" bIns="45700" lIns="91425" rIns="91425" wrap="square" tIns="45700">
            <a:noAutofit/>
          </a:bodyPr>
          <a:lstStyle/>
          <a:p>
            <a:pPr indent="0" lvl="0" marL="0" marR="0" rtl="0" algn="r">
              <a:spcBef>
                <a:spcPts val="0"/>
              </a:spcBef>
              <a:buSzPct val="25000"/>
              <a:buNone/>
            </a:pPr>
            <a:fld id="{00000000-1234-1234-1234-123412341234}" type="slidenum">
              <a:rPr b="0" i="0" lang="zh-CN"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00" name="Shape 100"/>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63" name="Shape 163"/>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69" name="Shape 16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Shape 105"/>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06" name="Shape 10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Shape 111"/>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12" name="Shape 11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19" name="Shape 11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27" name="Shape 127"/>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Shape 134"/>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35" name="Shape 135"/>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Shape 141"/>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42" name="Shape 142"/>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Shape 148"/>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49" name="Shape 149"/>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txBox="1"/>
          <p:nvPr>
            <p:ph idx="1" type="body"/>
          </p:nvPr>
        </p:nvSpPr>
        <p:spPr>
          <a:xfrm>
            <a:off x="685800" y="4400550"/>
            <a:ext cx="5486400" cy="3600450"/>
          </a:xfrm>
          <a:prstGeom prst="rect">
            <a:avLst/>
          </a:prstGeom>
        </p:spPr>
        <p:txBody>
          <a:bodyPr anchorCtr="0" anchor="t" bIns="91425" lIns="91425" rIns="91425" wrap="square" tIns="91425">
            <a:noAutofit/>
          </a:bodyPr>
          <a:lstStyle/>
          <a:p>
            <a:pPr lvl="0">
              <a:spcBef>
                <a:spcPts val="0"/>
              </a:spcBef>
              <a:buNone/>
            </a:pPr>
            <a:r>
              <a:t/>
            </a:r>
            <a:endParaRPr/>
          </a:p>
        </p:txBody>
      </p:sp>
      <p:sp>
        <p:nvSpPr>
          <p:cNvPr id="156" name="Shape 156"/>
          <p:cNvSpPr/>
          <p:nvPr>
            <p:ph idx="2" type="sldImg"/>
          </p:nvPr>
        </p:nvSpPr>
        <p:spPr>
          <a:xfrm>
            <a:off x="685800" y="1143000"/>
            <a:ext cx="5486400" cy="30861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accent2"/>
        </a:solidFill>
      </p:bgPr>
    </p:bg>
    <p:spTree>
      <p:nvGrpSpPr>
        <p:cNvPr id="15" name="Shape 15"/>
        <p:cNvGrpSpPr/>
        <p:nvPr/>
      </p:nvGrpSpPr>
      <p:grpSpPr>
        <a:xfrm>
          <a:off x="0" y="0"/>
          <a:ext cx="0" cy="0"/>
          <a:chOff x="0" y="0"/>
          <a:chExt cx="0" cy="0"/>
        </a:xfrm>
      </p:grpSpPr>
      <p:sp>
        <p:nvSpPr>
          <p:cNvPr id="16" name="Shape 16"/>
          <p:cNvSpPr txBox="1"/>
          <p:nvPr>
            <p:ph type="ctrTitle"/>
          </p:nvPr>
        </p:nvSpPr>
        <p:spPr>
          <a:xfrm>
            <a:off x="1600200" y="2386744"/>
            <a:ext cx="8991600" cy="1645920"/>
          </a:xfrm>
          <a:prstGeom prst="rect">
            <a:avLst/>
          </a:prstGeom>
          <a:solidFill>
            <a:srgbClr val="FFFFFF"/>
          </a:solidFill>
          <a:ln cap="flat" cmpd="sng" w="38100">
            <a:solidFill>
              <a:srgbClr val="404040"/>
            </a:solidFill>
            <a:prstDash val="solid"/>
            <a:round/>
            <a:headEnd len="med" w="med" type="none"/>
            <a:tailEnd len="med" w="med" type="none"/>
          </a:ln>
        </p:spPr>
        <p:txBody>
          <a:bodyPr anchorCtr="1" anchor="ctr" bIns="91425" lIns="91425" rIns="91425" wrap="square" tIns="91425"/>
          <a:lstStyle>
            <a:lvl1pPr indent="0" lvl="0" marL="0" marR="0" rtl="0" algn="ctr">
              <a:lnSpc>
                <a:spcPct val="90000"/>
              </a:lnSpc>
              <a:spcBef>
                <a:spcPts val="0"/>
              </a:spcBef>
              <a:buClr>
                <a:srgbClr val="262626"/>
              </a:buClr>
              <a:buSzPct val="100000"/>
              <a:buFont typeface="Cabin"/>
              <a:buNone/>
              <a:defRPr b="0" i="0" sz="3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17" name="Shape 17"/>
          <p:cNvSpPr txBox="1"/>
          <p:nvPr>
            <p:ph idx="1" type="subTitle"/>
          </p:nvPr>
        </p:nvSpPr>
        <p:spPr>
          <a:xfrm>
            <a:off x="2695194" y="4352544"/>
            <a:ext cx="6801612" cy="1239894"/>
          </a:xfrm>
          <a:prstGeom prst="rect">
            <a:avLst/>
          </a:prstGeom>
          <a:noFill/>
          <a:ln>
            <a:noFill/>
          </a:ln>
        </p:spPr>
        <p:txBody>
          <a:bodyPr anchorCtr="0" anchor="t" bIns="91425" lIns="91425" rIns="91425" wrap="square" tIns="91425"/>
          <a:lstStyle>
            <a:lvl1pPr indent="0" lvl="0" marL="0" marR="0" rtl="0" algn="ctr">
              <a:lnSpc>
                <a:spcPct val="100000"/>
              </a:lnSpc>
              <a:spcBef>
                <a:spcPts val="1000"/>
              </a:spcBef>
              <a:buClr>
                <a:schemeClr val="accent2"/>
              </a:buClr>
              <a:buSzPct val="100000"/>
              <a:buFont typeface="Arial"/>
              <a:buNone/>
              <a:defRPr b="0" i="0" sz="2000" u="none" cap="none" strike="noStrike">
                <a:solidFill>
                  <a:srgbClr val="FEFEFE"/>
                </a:solidFill>
                <a:latin typeface="Cabin"/>
                <a:ea typeface="Cabin"/>
                <a:cs typeface="Cabin"/>
                <a:sym typeface="Cabin"/>
              </a:defRPr>
            </a:lvl1pPr>
            <a:lvl2pPr indent="0" lvl="1" marL="457200" marR="0" rtl="0" algn="ctr">
              <a:lnSpc>
                <a:spcPct val="100000"/>
              </a:lnSpc>
              <a:spcBef>
                <a:spcPts val="1000"/>
              </a:spcBef>
              <a:buClr>
                <a:schemeClr val="accent2"/>
              </a:buClr>
              <a:buSzPct val="100000"/>
              <a:buFont typeface="Arial"/>
              <a:buNone/>
              <a:defRPr b="0" i="0" sz="2000" u="none" cap="none" strike="noStrike">
                <a:solidFill>
                  <a:srgbClr val="FEFEFE"/>
                </a:solidFill>
                <a:latin typeface="Cabin"/>
                <a:ea typeface="Cabin"/>
                <a:cs typeface="Cabin"/>
                <a:sym typeface="Cabin"/>
              </a:defRPr>
            </a:lvl2pPr>
            <a:lvl3pPr indent="0" lvl="2" marL="914400" marR="0" rtl="0" algn="ctr">
              <a:lnSpc>
                <a:spcPct val="100000"/>
              </a:lnSpc>
              <a:spcBef>
                <a:spcPts val="1000"/>
              </a:spcBef>
              <a:buClr>
                <a:schemeClr val="accent2"/>
              </a:buClr>
              <a:buSzPct val="100000"/>
              <a:buFont typeface="Arial"/>
              <a:buNone/>
              <a:defRPr b="0" i="0" sz="1800" u="none" cap="none" strike="noStrike">
                <a:solidFill>
                  <a:srgbClr val="FEFEFE"/>
                </a:solidFill>
                <a:latin typeface="Cabin"/>
                <a:ea typeface="Cabin"/>
                <a:cs typeface="Cabin"/>
                <a:sym typeface="Cabin"/>
              </a:defRPr>
            </a:lvl3pPr>
            <a:lvl4pPr indent="0" lvl="3" marL="1371600" marR="0" rtl="0" algn="ctr">
              <a:lnSpc>
                <a:spcPct val="100000"/>
              </a:lnSpc>
              <a:spcBef>
                <a:spcPts val="1000"/>
              </a:spcBef>
              <a:buClr>
                <a:schemeClr val="accent2"/>
              </a:buClr>
              <a:buSzPct val="100000"/>
              <a:buFont typeface="Arial"/>
              <a:buNone/>
              <a:defRPr b="0" i="0" sz="1600" u="none" cap="none" strike="noStrike">
                <a:solidFill>
                  <a:srgbClr val="FEFEFE"/>
                </a:solidFill>
                <a:latin typeface="Cabin"/>
                <a:ea typeface="Cabin"/>
                <a:cs typeface="Cabin"/>
                <a:sym typeface="Cabin"/>
              </a:defRPr>
            </a:lvl4pPr>
            <a:lvl5pPr indent="0" lvl="4" marL="1828800" marR="0" rtl="0" algn="ctr">
              <a:lnSpc>
                <a:spcPct val="100000"/>
              </a:lnSpc>
              <a:spcBef>
                <a:spcPts val="1000"/>
              </a:spcBef>
              <a:buClr>
                <a:schemeClr val="accent2"/>
              </a:buClr>
              <a:buSzPct val="100000"/>
              <a:buFont typeface="Arial"/>
              <a:buNone/>
              <a:defRPr b="0" i="0" sz="1600" u="none" cap="none" strike="noStrike">
                <a:solidFill>
                  <a:srgbClr val="FEFEFE"/>
                </a:solidFill>
                <a:latin typeface="Cabin"/>
                <a:ea typeface="Cabin"/>
                <a:cs typeface="Cabin"/>
                <a:sym typeface="Cabin"/>
              </a:defRPr>
            </a:lvl5pPr>
            <a:lvl6pPr indent="0" lvl="5" marL="22860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6pPr>
            <a:lvl7pPr indent="0" lvl="6" marL="27432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7pPr>
            <a:lvl8pPr indent="0" lvl="7" marL="32004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8pPr>
            <a:lvl9pPr indent="0" lvl="8" marL="36576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9pPr>
          </a:lstStyle>
          <a:p/>
        </p:txBody>
      </p:sp>
      <p:sp>
        <p:nvSpPr>
          <p:cNvPr id="18" name="Shape 18"/>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b="0" i="0" sz="1050" u="none" cap="none" strike="noStrike">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19" name="Shape 19"/>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b="0" i="0" sz="1050" u="none" cap="none" strike="noStrike">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20" name="Shape 20"/>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b="0" i="0" lang="zh-CN" sz="1100" u="none" cap="none" strike="noStrike">
                <a:solidFill>
                  <a:srgbClr val="FFFFFF"/>
                </a:solidFill>
                <a:latin typeface="Cabin"/>
                <a:ea typeface="Cabin"/>
                <a:cs typeface="Cabin"/>
                <a:sym typeface="Cabin"/>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Picture with Caption">
    <p:spTree>
      <p:nvGrpSpPr>
        <p:cNvPr id="78" name="Shape 78"/>
        <p:cNvGrpSpPr/>
        <p:nvPr/>
      </p:nvGrpSpPr>
      <p:grpSpPr>
        <a:xfrm>
          <a:off x="0" y="0"/>
          <a:ext cx="0" cy="0"/>
          <a:chOff x="0" y="0"/>
          <a:chExt cx="0" cy="0"/>
        </a:xfrm>
      </p:grpSpPr>
      <p:sp>
        <p:nvSpPr>
          <p:cNvPr id="79" name="Shape 79"/>
          <p:cNvSpPr/>
          <p:nvPr/>
        </p:nvSpPr>
        <p:spPr>
          <a:xfrm>
            <a:off x="0" y="0"/>
            <a:ext cx="6095999" cy="6858000"/>
          </a:xfrm>
          <a:prstGeom prst="rect">
            <a:avLst/>
          </a:prstGeom>
          <a:solidFill>
            <a:schemeClr val="accent2"/>
          </a:solidFill>
          <a:ln>
            <a:noFill/>
          </a:ln>
        </p:spPr>
        <p:txBody>
          <a:bodyPr anchorCtr="0" anchor="ctr" bIns="91425" lIns="91425" rIns="91425" wrap="square" tIns="91425">
            <a:noAutofit/>
          </a:bodyPr>
          <a:lstStyle/>
          <a:p>
            <a:pPr lvl="0">
              <a:spcBef>
                <a:spcPts val="0"/>
              </a:spcBef>
              <a:buNone/>
            </a:pPr>
            <a:r>
              <a:t/>
            </a:r>
            <a:endParaRPr/>
          </a:p>
        </p:txBody>
      </p:sp>
      <p:sp>
        <p:nvSpPr>
          <p:cNvPr id="80" name="Shape 80"/>
          <p:cNvSpPr txBox="1"/>
          <p:nvPr>
            <p:ph type="title"/>
          </p:nvPr>
        </p:nvSpPr>
        <p:spPr>
          <a:xfrm>
            <a:off x="808523" y="2243828"/>
            <a:ext cx="4494998" cy="1134640"/>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91425" lIns="91425" rIns="91425" wrap="square" tIns="91425"/>
          <a:lstStyle>
            <a:lvl1pPr indent="0" lvl="0" marL="0" marR="0" rtl="0" algn="ctr">
              <a:lnSpc>
                <a:spcPct val="90000"/>
              </a:lnSpc>
              <a:spcBef>
                <a:spcPts val="0"/>
              </a:spcBef>
              <a:buClr>
                <a:srgbClr val="262626"/>
              </a:buClr>
              <a:buSzPct val="100000"/>
              <a:buFont typeface="Cabin"/>
              <a:buNone/>
              <a:defRPr b="0" i="0" sz="22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81" name="Shape 81"/>
          <p:cNvSpPr/>
          <p:nvPr>
            <p:ph idx="2" type="pic"/>
          </p:nvPr>
        </p:nvSpPr>
        <p:spPr>
          <a:xfrm>
            <a:off x="6095999" y="0"/>
            <a:ext cx="6102097" cy="6858000"/>
          </a:xfrm>
          <a:prstGeom prst="rect">
            <a:avLst/>
          </a:prstGeom>
          <a:solidFill>
            <a:srgbClr val="BFBFBF"/>
          </a:solidFill>
          <a:ln>
            <a:noFill/>
          </a:ln>
        </p:spPr>
        <p:txBody>
          <a:bodyPr anchorCtr="0" anchor="t" bIns="91425" lIns="91425" rIns="91425" wrap="square" tIns="91425"/>
          <a:lstStyle>
            <a:lvl1pPr indent="0" lvl="0" marL="0" marR="0" rtl="0" algn="l">
              <a:lnSpc>
                <a:spcPct val="100000"/>
              </a:lnSpc>
              <a:spcBef>
                <a:spcPts val="1000"/>
              </a:spcBef>
              <a:buClr>
                <a:schemeClr val="accent2"/>
              </a:buClr>
              <a:buSzPct val="100000"/>
              <a:buFont typeface="Arial"/>
              <a:buNone/>
              <a:defRPr b="0" i="0" sz="3200" u="none" cap="none" strike="noStrike">
                <a:solidFill>
                  <a:srgbClr val="FEFEFE"/>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0" i="0" sz="2800" u="none" cap="none" strike="noStrike">
                <a:solidFill>
                  <a:srgbClr val="262626"/>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0" i="0" sz="2400" u="none" cap="none" strike="noStrike">
                <a:solidFill>
                  <a:srgbClr val="262626"/>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0" i="0" sz="2000" u="none" cap="none" strike="noStrike">
                <a:solidFill>
                  <a:srgbClr val="262626"/>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0" i="0" sz="2000" u="none" cap="none" strike="noStrike">
                <a:solidFill>
                  <a:srgbClr val="262626"/>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0" i="0" sz="2000" u="none" cap="none" strike="noStrike">
                <a:solidFill>
                  <a:schemeClr val="dk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0" i="0" sz="2000" u="none" cap="none" strike="noStrike">
                <a:solidFill>
                  <a:schemeClr val="dk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0" i="0" sz="2000" u="none" cap="none" strike="noStrike">
                <a:solidFill>
                  <a:schemeClr val="dk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0" i="0" sz="2000" u="none" cap="none" strike="noStrike">
                <a:solidFill>
                  <a:schemeClr val="dk1"/>
                </a:solidFill>
                <a:latin typeface="Cabin"/>
                <a:ea typeface="Cabin"/>
                <a:cs typeface="Cabin"/>
                <a:sym typeface="Cabin"/>
              </a:defRPr>
            </a:lvl9pPr>
          </a:lstStyle>
          <a:p/>
        </p:txBody>
      </p:sp>
      <p:sp>
        <p:nvSpPr>
          <p:cNvPr id="82" name="Shape 82"/>
          <p:cNvSpPr txBox="1"/>
          <p:nvPr>
            <p:ph idx="1" type="body"/>
          </p:nvPr>
        </p:nvSpPr>
        <p:spPr>
          <a:xfrm>
            <a:off x="1115568" y="3549918"/>
            <a:ext cx="3794760" cy="2194037"/>
          </a:xfrm>
          <a:prstGeom prst="rect">
            <a:avLst/>
          </a:prstGeom>
          <a:noFill/>
          <a:ln>
            <a:noFill/>
          </a:ln>
        </p:spPr>
        <p:txBody>
          <a:bodyPr anchorCtr="1" anchor="t" bIns="91425" lIns="91425" rIns="91425" wrap="square" tIns="91425"/>
          <a:lstStyle>
            <a:lvl1pPr indent="0" lvl="0" marL="0" marR="0" rtl="0" algn="ctr">
              <a:lnSpc>
                <a:spcPct val="100000"/>
              </a:lnSpc>
              <a:spcBef>
                <a:spcPts val="1000"/>
              </a:spcBef>
              <a:buClr>
                <a:schemeClr val="accent2"/>
              </a:buClr>
              <a:buSzPct val="100000"/>
              <a:buFont typeface="Arial"/>
              <a:buNone/>
              <a:defRPr b="0" i="0" sz="1500" u="none" cap="none" strike="noStrike">
                <a:solidFill>
                  <a:srgbClr val="FFFFFF"/>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0" i="0" sz="1400" u="none" cap="none" strike="noStrike">
                <a:solidFill>
                  <a:srgbClr val="262626"/>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0" i="0" sz="1200" u="none" cap="none" strike="noStrike">
                <a:solidFill>
                  <a:srgbClr val="262626"/>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0" i="0" sz="1000" u="none" cap="none" strike="noStrike">
                <a:solidFill>
                  <a:srgbClr val="262626"/>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0" i="0" sz="1000" u="none" cap="none" strike="noStrike">
                <a:solidFill>
                  <a:srgbClr val="262626"/>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9pPr>
          </a:lstStyle>
          <a:p/>
        </p:txBody>
      </p:sp>
      <p:sp>
        <p:nvSpPr>
          <p:cNvPr id="83" name="Shape 83"/>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rgbClr val="FFFFFF"/>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84" name="Shape 84"/>
          <p:cNvSpPr txBox="1"/>
          <p:nvPr>
            <p:ph idx="11" type="ftr"/>
          </p:nvPr>
        </p:nvSpPr>
        <p:spPr>
          <a:xfrm>
            <a:off x="804672" y="6236208"/>
            <a:ext cx="5124797"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rgbClr val="FFFFFF"/>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85" name="Shape 85"/>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itle and Vertical Text">
    <p:spTree>
      <p:nvGrpSpPr>
        <p:cNvPr id="86" name="Shape 86"/>
        <p:cNvGrpSpPr/>
        <p:nvPr/>
      </p:nvGrpSpPr>
      <p:grpSpPr>
        <a:xfrm>
          <a:off x="0" y="0"/>
          <a:ext cx="0" cy="0"/>
          <a:chOff x="0" y="0"/>
          <a:chExt cx="0" cy="0"/>
        </a:xfrm>
      </p:grpSpPr>
      <p:sp>
        <p:nvSpPr>
          <p:cNvPr id="87" name="Shape 87"/>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88" name="Shape 88"/>
          <p:cNvSpPr txBox="1"/>
          <p:nvPr>
            <p:ph idx="1" type="body"/>
          </p:nvPr>
        </p:nvSpPr>
        <p:spPr>
          <a:xfrm rot="5400000">
            <a:off x="4545009" y="324171"/>
            <a:ext cx="3101983" cy="7729728"/>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89" name="Shape 89"/>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90" name="Shape 90"/>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91" name="Shape 91"/>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Vertical Title and Text">
    <p:spTree>
      <p:nvGrpSpPr>
        <p:cNvPr id="92" name="Shape 92"/>
        <p:cNvGrpSpPr/>
        <p:nvPr/>
      </p:nvGrpSpPr>
      <p:grpSpPr>
        <a:xfrm>
          <a:off x="0" y="0"/>
          <a:ext cx="0" cy="0"/>
          <a:chOff x="0" y="0"/>
          <a:chExt cx="0" cy="0"/>
        </a:xfrm>
      </p:grpSpPr>
      <p:sp>
        <p:nvSpPr>
          <p:cNvPr id="93" name="Shape 93"/>
          <p:cNvSpPr txBox="1"/>
          <p:nvPr>
            <p:ph type="title"/>
          </p:nvPr>
        </p:nvSpPr>
        <p:spPr>
          <a:xfrm rot="5400000">
            <a:off x="6810676" y="2779696"/>
            <a:ext cx="4983480" cy="1298608"/>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94" name="Shape 94"/>
          <p:cNvSpPr txBox="1"/>
          <p:nvPr>
            <p:ph idx="1" type="body"/>
          </p:nvPr>
        </p:nvSpPr>
        <p:spPr>
          <a:xfrm rot="5400000">
            <a:off x="2838640" y="329755"/>
            <a:ext cx="4983480" cy="6198489"/>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95" name="Shape 95"/>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96" name="Shape 96"/>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97" name="Shape 97"/>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nt with Caption">
    <p:spTree>
      <p:nvGrpSpPr>
        <p:cNvPr id="27" name="Shape 27"/>
        <p:cNvGrpSpPr/>
        <p:nvPr/>
      </p:nvGrpSpPr>
      <p:grpSpPr>
        <a:xfrm>
          <a:off x="0" y="0"/>
          <a:ext cx="0" cy="0"/>
          <a:chOff x="0" y="0"/>
          <a:chExt cx="0" cy="0"/>
        </a:xfrm>
      </p:grpSpPr>
      <p:sp>
        <p:nvSpPr>
          <p:cNvPr id="28" name="Shape 28"/>
          <p:cNvSpPr/>
          <p:nvPr/>
        </p:nvSpPr>
        <p:spPr>
          <a:xfrm>
            <a:off x="0" y="0"/>
            <a:ext cx="6096000" cy="6858000"/>
          </a:xfrm>
          <a:prstGeom prst="rect">
            <a:avLst/>
          </a:prstGeom>
          <a:solidFill>
            <a:schemeClr val="accent2"/>
          </a:solidFill>
          <a:ln>
            <a:noFill/>
          </a:ln>
        </p:spPr>
        <p:txBody>
          <a:bodyPr anchorCtr="0" anchor="ctr" bIns="91425" lIns="91425" rIns="91425" wrap="square" tIns="91425">
            <a:noAutofit/>
          </a:bodyPr>
          <a:lstStyle/>
          <a:p>
            <a:pPr lvl="0">
              <a:spcBef>
                <a:spcPts val="0"/>
              </a:spcBef>
              <a:buNone/>
            </a:pPr>
            <a:r>
              <a:t/>
            </a:r>
            <a:endParaRPr/>
          </a:p>
        </p:txBody>
      </p:sp>
      <p:sp>
        <p:nvSpPr>
          <p:cNvPr id="29" name="Shape 29"/>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91425" lIns="91425" rIns="91425" wrap="square" tIns="91425"/>
          <a:lstStyle>
            <a:lvl1pPr indent="0" lvl="0" marL="0" marR="0" rtl="0" algn="ctr">
              <a:lnSpc>
                <a:spcPct val="90000"/>
              </a:lnSpc>
              <a:spcBef>
                <a:spcPts val="0"/>
              </a:spcBef>
              <a:buClr>
                <a:srgbClr val="262626"/>
              </a:buClr>
              <a:buSzPct val="100000"/>
              <a:buFont typeface="Cabin"/>
              <a:buNone/>
              <a:defRPr b="0" i="0" sz="22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30" name="Shape 30"/>
          <p:cNvSpPr txBox="1"/>
          <p:nvPr>
            <p:ph idx="1" type="body"/>
          </p:nvPr>
        </p:nvSpPr>
        <p:spPr>
          <a:xfrm>
            <a:off x="6736080" y="804672"/>
            <a:ext cx="4815840" cy="5248656"/>
          </a:xfrm>
          <a:prstGeom prst="rect">
            <a:avLst/>
          </a:prstGeom>
          <a:noFill/>
          <a:ln>
            <a:noFill/>
          </a:ln>
        </p:spPr>
        <p:txBody>
          <a:bodyPr anchorCtr="0" anchor="t" bIns="91425" lIns="91425" rIns="91425" wrap="square" tIns="91425"/>
          <a:lstStyle>
            <a:lvl1pPr indent="-107950" lvl="0" marL="228600" marR="0" rtl="0" algn="l">
              <a:lnSpc>
                <a:spcPct val="100000"/>
              </a:lnSpc>
              <a:spcBef>
                <a:spcPts val="1000"/>
              </a:spcBef>
              <a:buClr>
                <a:schemeClr val="accent2"/>
              </a:buClr>
              <a:buSzPct val="100000"/>
              <a:buFont typeface="Arial"/>
              <a:buChar char="•"/>
              <a:defRPr b="0" i="0" sz="1900" u="none" cap="none" strike="noStrike">
                <a:solidFill>
                  <a:schemeClr val="dk1"/>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31" name="Shape 31"/>
          <p:cNvSpPr txBox="1"/>
          <p:nvPr>
            <p:ph idx="2" type="body"/>
          </p:nvPr>
        </p:nvSpPr>
        <p:spPr>
          <a:xfrm>
            <a:off x="1115568" y="3549918"/>
            <a:ext cx="3794760" cy="2194036"/>
          </a:xfrm>
          <a:prstGeom prst="rect">
            <a:avLst/>
          </a:prstGeom>
          <a:noFill/>
          <a:ln>
            <a:noFill/>
          </a:ln>
        </p:spPr>
        <p:txBody>
          <a:bodyPr anchorCtr="1" anchor="t" bIns="91425" lIns="91425" rIns="91425" wrap="square" tIns="91425"/>
          <a:lstStyle>
            <a:lvl1pPr indent="0" lvl="0" marL="0" marR="0" rtl="0" algn="ctr">
              <a:lnSpc>
                <a:spcPct val="100000"/>
              </a:lnSpc>
              <a:spcBef>
                <a:spcPts val="1000"/>
              </a:spcBef>
              <a:buClr>
                <a:schemeClr val="accent2"/>
              </a:buClr>
              <a:buSzPct val="100000"/>
              <a:buFont typeface="Arial"/>
              <a:buNone/>
              <a:defRPr b="0" i="0" sz="1500" u="none" cap="none" strike="noStrike">
                <a:solidFill>
                  <a:srgbClr val="FFFFFF"/>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0" i="0" sz="1400" u="none" cap="none" strike="noStrike">
                <a:solidFill>
                  <a:srgbClr val="262626"/>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0" i="0" sz="1200" u="none" cap="none" strike="noStrike">
                <a:solidFill>
                  <a:srgbClr val="262626"/>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0" i="0" sz="1000" u="none" cap="none" strike="noStrike">
                <a:solidFill>
                  <a:srgbClr val="262626"/>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0" i="0" sz="1000" u="none" cap="none" strike="noStrike">
                <a:solidFill>
                  <a:srgbClr val="262626"/>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0" i="0" sz="1000" u="none" cap="none" strike="noStrike">
                <a:solidFill>
                  <a:schemeClr val="dk1"/>
                </a:solidFill>
                <a:latin typeface="Cabin"/>
                <a:ea typeface="Cabin"/>
                <a:cs typeface="Cabin"/>
                <a:sym typeface="Cabin"/>
              </a:defRPr>
            </a:lvl9pPr>
          </a:lstStyle>
          <a:p/>
        </p:txBody>
      </p:sp>
      <p:sp>
        <p:nvSpPr>
          <p:cNvPr id="32" name="Shape 32"/>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b="0" i="0" sz="1050" u="none" cap="none" strike="noStrike">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33" name="Shape 33"/>
          <p:cNvSpPr txBox="1"/>
          <p:nvPr>
            <p:ph idx="11" type="ftr"/>
          </p:nvPr>
        </p:nvSpPr>
        <p:spPr>
          <a:xfrm>
            <a:off x="804672" y="6236208"/>
            <a:ext cx="5124797"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b="0" i="0" sz="1050" u="none" cap="none" strike="noStrike">
                <a:solidFill>
                  <a:srgbClr val="FFFFFF"/>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34" name="Shape 34"/>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b="0" i="0" lang="zh-CN" sz="1100" u="none" cap="none" strike="noStrike">
                <a:solidFill>
                  <a:srgbClr val="FFFFFF"/>
                </a:solidFill>
                <a:latin typeface="Cabin"/>
                <a:ea typeface="Cabin"/>
                <a:cs typeface="Cabin"/>
                <a:sym typeface="Cabin"/>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itle and Content">
    <p:spTree>
      <p:nvGrpSpPr>
        <p:cNvPr id="35" name="Shape 35"/>
        <p:cNvGrpSpPr/>
        <p:nvPr/>
      </p:nvGrpSpPr>
      <p:grpSpPr>
        <a:xfrm>
          <a:off x="0" y="0"/>
          <a:ext cx="0" cy="0"/>
          <a:chOff x="0" y="0"/>
          <a:chExt cx="0" cy="0"/>
        </a:xfrm>
      </p:grpSpPr>
      <p:sp>
        <p:nvSpPr>
          <p:cNvPr id="36" name="Shape 36"/>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37" name="Shape 37"/>
          <p:cNvSpPr txBox="1"/>
          <p:nvPr>
            <p:ph idx="1" type="body"/>
          </p:nvPr>
        </p:nvSpPr>
        <p:spPr>
          <a:xfrm>
            <a:off x="2231136" y="2638044"/>
            <a:ext cx="7729728" cy="3101983"/>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38" name="Shape 38"/>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b="0" i="0" sz="1050" u="none" cap="none" strike="noStrike">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39" name="Shape 39"/>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b="0" i="0" sz="1050" u="none" cap="none" strike="noStrike">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40" name="Shape 40"/>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b="0" i="0" lang="zh-CN" sz="1100" u="none" cap="none" strike="noStrike">
                <a:solidFill>
                  <a:srgbClr val="FFFFFF"/>
                </a:solidFill>
                <a:latin typeface="Cabin"/>
                <a:ea typeface="Cabin"/>
                <a:cs typeface="Cabin"/>
                <a:sym typeface="Cabin"/>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bg>
      <p:bgPr>
        <a:solidFill>
          <a:schemeClr val="accent2"/>
        </a:solidFill>
      </p:bgPr>
    </p:bg>
    <p:spTree>
      <p:nvGrpSpPr>
        <p:cNvPr id="41" name="Shape 41"/>
        <p:cNvGrpSpPr/>
        <p:nvPr/>
      </p:nvGrpSpPr>
      <p:grpSpPr>
        <a:xfrm>
          <a:off x="0" y="0"/>
          <a:ext cx="0" cy="0"/>
          <a:chOff x="0" y="0"/>
          <a:chExt cx="0" cy="0"/>
        </a:xfrm>
      </p:grpSpPr>
      <p:sp>
        <p:nvSpPr>
          <p:cNvPr id="42" name="Shape 42"/>
          <p:cNvSpPr txBox="1"/>
          <p:nvPr>
            <p:ph type="ctrTitle"/>
          </p:nvPr>
        </p:nvSpPr>
        <p:spPr>
          <a:xfrm>
            <a:off x="1600200" y="2386744"/>
            <a:ext cx="8991600" cy="1645920"/>
          </a:xfrm>
          <a:prstGeom prst="rect">
            <a:avLst/>
          </a:prstGeom>
          <a:solidFill>
            <a:srgbClr val="FFFFFF"/>
          </a:solidFill>
          <a:ln cap="flat" cmpd="sng" w="38100">
            <a:solidFill>
              <a:srgbClr val="404040"/>
            </a:solidFill>
            <a:prstDash val="solid"/>
            <a:round/>
            <a:headEnd len="med" w="med" type="none"/>
            <a:tailEnd len="med" w="med" type="none"/>
          </a:ln>
        </p:spPr>
        <p:txBody>
          <a:bodyPr anchorCtr="1" anchor="ctr" bIns="91425" lIns="91425" rIns="91425" wrap="square" tIns="91425"/>
          <a:lstStyle>
            <a:lvl1pPr indent="0" lvl="0" marL="0" marR="0" rtl="0" algn="ctr">
              <a:lnSpc>
                <a:spcPct val="90000"/>
              </a:lnSpc>
              <a:spcBef>
                <a:spcPts val="0"/>
              </a:spcBef>
              <a:buClr>
                <a:srgbClr val="262626"/>
              </a:buClr>
              <a:buSzPct val="100000"/>
              <a:buFont typeface="Cabin"/>
              <a:buNone/>
              <a:defRPr b="0" i="0" sz="3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43" name="Shape 43"/>
          <p:cNvSpPr txBox="1"/>
          <p:nvPr>
            <p:ph idx="1" type="subTitle"/>
          </p:nvPr>
        </p:nvSpPr>
        <p:spPr>
          <a:xfrm>
            <a:off x="2695194" y="4352544"/>
            <a:ext cx="6801612" cy="1239894"/>
          </a:xfrm>
          <a:prstGeom prst="rect">
            <a:avLst/>
          </a:prstGeom>
          <a:noFill/>
          <a:ln>
            <a:noFill/>
          </a:ln>
        </p:spPr>
        <p:txBody>
          <a:bodyPr anchorCtr="0" anchor="t" bIns="91425" lIns="91425" rIns="91425" wrap="square" tIns="91425"/>
          <a:lstStyle>
            <a:lvl1pPr indent="0" lvl="0" marL="0" marR="0" rtl="0" algn="ctr">
              <a:lnSpc>
                <a:spcPct val="100000"/>
              </a:lnSpc>
              <a:spcBef>
                <a:spcPts val="1000"/>
              </a:spcBef>
              <a:buClr>
                <a:schemeClr val="accent2"/>
              </a:buClr>
              <a:buSzPct val="100000"/>
              <a:buFont typeface="Arial"/>
              <a:buNone/>
              <a:defRPr b="0" i="0" sz="2000" u="none" cap="none" strike="noStrike">
                <a:solidFill>
                  <a:srgbClr val="FEFEFE"/>
                </a:solidFill>
                <a:latin typeface="Cabin"/>
                <a:ea typeface="Cabin"/>
                <a:cs typeface="Cabin"/>
                <a:sym typeface="Cabin"/>
              </a:defRPr>
            </a:lvl1pPr>
            <a:lvl2pPr indent="0" lvl="1" marL="457200" marR="0" rtl="0" algn="ctr">
              <a:lnSpc>
                <a:spcPct val="100000"/>
              </a:lnSpc>
              <a:spcBef>
                <a:spcPts val="1000"/>
              </a:spcBef>
              <a:buClr>
                <a:schemeClr val="accent2"/>
              </a:buClr>
              <a:buSzPct val="100000"/>
              <a:buFont typeface="Arial"/>
              <a:buNone/>
              <a:defRPr b="0" i="0" sz="2000" u="none" cap="none" strike="noStrike">
                <a:solidFill>
                  <a:srgbClr val="FEFEFE"/>
                </a:solidFill>
                <a:latin typeface="Cabin"/>
                <a:ea typeface="Cabin"/>
                <a:cs typeface="Cabin"/>
                <a:sym typeface="Cabin"/>
              </a:defRPr>
            </a:lvl2pPr>
            <a:lvl3pPr indent="0" lvl="2" marL="914400" marR="0" rtl="0" algn="ctr">
              <a:lnSpc>
                <a:spcPct val="100000"/>
              </a:lnSpc>
              <a:spcBef>
                <a:spcPts val="1000"/>
              </a:spcBef>
              <a:buClr>
                <a:schemeClr val="accent2"/>
              </a:buClr>
              <a:buSzPct val="100000"/>
              <a:buFont typeface="Arial"/>
              <a:buNone/>
              <a:defRPr b="0" i="0" sz="1800" u="none" cap="none" strike="noStrike">
                <a:solidFill>
                  <a:srgbClr val="FEFEFE"/>
                </a:solidFill>
                <a:latin typeface="Cabin"/>
                <a:ea typeface="Cabin"/>
                <a:cs typeface="Cabin"/>
                <a:sym typeface="Cabin"/>
              </a:defRPr>
            </a:lvl3pPr>
            <a:lvl4pPr indent="0" lvl="3" marL="1371600" marR="0" rtl="0" algn="ctr">
              <a:lnSpc>
                <a:spcPct val="100000"/>
              </a:lnSpc>
              <a:spcBef>
                <a:spcPts val="1000"/>
              </a:spcBef>
              <a:buClr>
                <a:schemeClr val="accent2"/>
              </a:buClr>
              <a:buSzPct val="100000"/>
              <a:buFont typeface="Arial"/>
              <a:buNone/>
              <a:defRPr b="0" i="0" sz="1600" u="none" cap="none" strike="noStrike">
                <a:solidFill>
                  <a:srgbClr val="FEFEFE"/>
                </a:solidFill>
                <a:latin typeface="Cabin"/>
                <a:ea typeface="Cabin"/>
                <a:cs typeface="Cabin"/>
                <a:sym typeface="Cabin"/>
              </a:defRPr>
            </a:lvl4pPr>
            <a:lvl5pPr indent="0" lvl="4" marL="1828800" marR="0" rtl="0" algn="ctr">
              <a:lnSpc>
                <a:spcPct val="100000"/>
              </a:lnSpc>
              <a:spcBef>
                <a:spcPts val="1000"/>
              </a:spcBef>
              <a:buClr>
                <a:schemeClr val="accent2"/>
              </a:buClr>
              <a:buSzPct val="100000"/>
              <a:buFont typeface="Arial"/>
              <a:buNone/>
              <a:defRPr b="0" i="0" sz="1600" u="none" cap="none" strike="noStrike">
                <a:solidFill>
                  <a:srgbClr val="FEFEFE"/>
                </a:solidFill>
                <a:latin typeface="Cabin"/>
                <a:ea typeface="Cabin"/>
                <a:cs typeface="Cabin"/>
                <a:sym typeface="Cabin"/>
              </a:defRPr>
            </a:lvl5pPr>
            <a:lvl6pPr indent="0" lvl="5" marL="22860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6pPr>
            <a:lvl7pPr indent="0" lvl="6" marL="27432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7pPr>
            <a:lvl8pPr indent="0" lvl="7" marL="32004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8pPr>
            <a:lvl9pPr indent="0" lvl="8" marL="3657600" marR="0" rtl="0" algn="ctr">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9pPr>
          </a:lstStyle>
          <a:p/>
        </p:txBody>
      </p:sp>
      <p:sp>
        <p:nvSpPr>
          <p:cNvPr id="44" name="Shape 44"/>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45" name="Shape 45"/>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46" name="Shape 46"/>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bg>
      <p:bgPr>
        <a:solidFill>
          <a:schemeClr val="accent1"/>
        </a:solidFill>
      </p:bgPr>
    </p:bg>
    <p:spTree>
      <p:nvGrpSpPr>
        <p:cNvPr id="47" name="Shape 47"/>
        <p:cNvGrpSpPr/>
        <p:nvPr/>
      </p:nvGrpSpPr>
      <p:grpSpPr>
        <a:xfrm>
          <a:off x="0" y="0"/>
          <a:ext cx="0" cy="0"/>
          <a:chOff x="0" y="0"/>
          <a:chExt cx="0" cy="0"/>
        </a:xfrm>
      </p:grpSpPr>
      <p:sp>
        <p:nvSpPr>
          <p:cNvPr id="48" name="Shape 48"/>
          <p:cNvSpPr txBox="1"/>
          <p:nvPr>
            <p:ph type="title"/>
          </p:nvPr>
        </p:nvSpPr>
        <p:spPr>
          <a:xfrm>
            <a:off x="1600200" y="2386744"/>
            <a:ext cx="8991600" cy="1645920"/>
          </a:xfrm>
          <a:prstGeom prst="rect">
            <a:avLst/>
          </a:prstGeom>
          <a:solidFill>
            <a:srgbClr val="FFFFFF"/>
          </a:solidFill>
          <a:ln cap="flat" cmpd="sng" w="38100">
            <a:solidFill>
              <a:srgbClr val="404040"/>
            </a:solidFill>
            <a:prstDash val="solid"/>
            <a:round/>
            <a:headEnd len="med" w="med" type="none"/>
            <a:tailEnd len="med" w="med" type="none"/>
          </a:ln>
        </p:spPr>
        <p:txBody>
          <a:bodyPr anchorCtr="1" anchor="ctr" bIns="91425" lIns="91425" rIns="91425" wrap="square" tIns="91425"/>
          <a:lstStyle>
            <a:lvl1pPr indent="0" lvl="0" marL="0" marR="0" rtl="0" algn="ctr">
              <a:lnSpc>
                <a:spcPct val="90000"/>
              </a:lnSpc>
              <a:spcBef>
                <a:spcPts val="0"/>
              </a:spcBef>
              <a:buClr>
                <a:srgbClr val="262626"/>
              </a:buClr>
              <a:buSzPct val="100000"/>
              <a:buFont typeface="Cabin"/>
              <a:buNone/>
              <a:defRPr b="0" i="0" sz="3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49" name="Shape 49"/>
          <p:cNvSpPr txBox="1"/>
          <p:nvPr>
            <p:ph idx="1" type="body"/>
          </p:nvPr>
        </p:nvSpPr>
        <p:spPr>
          <a:xfrm>
            <a:off x="2695194" y="4352465"/>
            <a:ext cx="6801612" cy="1265082"/>
          </a:xfrm>
          <a:prstGeom prst="rect">
            <a:avLst/>
          </a:prstGeom>
          <a:noFill/>
          <a:ln>
            <a:noFill/>
          </a:ln>
        </p:spPr>
        <p:txBody>
          <a:bodyPr anchorCtr="1" anchor="t" bIns="91425" lIns="91425" rIns="91425" wrap="square" tIns="91425"/>
          <a:lstStyle>
            <a:lvl1pPr indent="0" lvl="0" marL="0" marR="0" rtl="0" algn="l">
              <a:lnSpc>
                <a:spcPct val="100000"/>
              </a:lnSpc>
              <a:spcBef>
                <a:spcPts val="1000"/>
              </a:spcBef>
              <a:buClr>
                <a:schemeClr val="accent2"/>
              </a:buClr>
              <a:buSzPct val="100000"/>
              <a:buFont typeface="Arial"/>
              <a:buNone/>
              <a:defRPr b="0" i="0" sz="2000" u="none" cap="none" strike="noStrike">
                <a:solidFill>
                  <a:schemeClr val="lt1"/>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0" i="0" sz="2000" u="none" cap="none" strike="noStrike">
                <a:solidFill>
                  <a:schemeClr val="lt1"/>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0" i="0" sz="1800" u="none" cap="none" strike="noStrike">
                <a:solidFill>
                  <a:schemeClr val="lt1"/>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0" i="0" sz="1600" u="none" cap="none" strike="noStrike">
                <a:solidFill>
                  <a:schemeClr val="lt1"/>
                </a:solidFill>
                <a:latin typeface="Cabin"/>
                <a:ea typeface="Cabin"/>
                <a:cs typeface="Cabin"/>
                <a:sym typeface="Cabin"/>
              </a:defRPr>
            </a:lvl9pPr>
          </a:lstStyle>
          <a:p/>
        </p:txBody>
      </p:sp>
      <p:sp>
        <p:nvSpPr>
          <p:cNvPr id="50" name="Shape 50"/>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51" name="Shape 51"/>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52" name="Shape 52"/>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Two Content">
    <p:spTree>
      <p:nvGrpSpPr>
        <p:cNvPr id="53" name="Shape 53"/>
        <p:cNvGrpSpPr/>
        <p:nvPr/>
      </p:nvGrpSpPr>
      <p:grpSpPr>
        <a:xfrm>
          <a:off x="0" y="0"/>
          <a:ext cx="0" cy="0"/>
          <a:chOff x="0" y="0"/>
          <a:chExt cx="0" cy="0"/>
        </a:xfrm>
      </p:grpSpPr>
      <p:sp>
        <p:nvSpPr>
          <p:cNvPr id="54" name="Shape 5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55" name="Shape 55"/>
          <p:cNvSpPr txBox="1"/>
          <p:nvPr>
            <p:ph idx="1" type="body"/>
          </p:nvPr>
        </p:nvSpPr>
        <p:spPr>
          <a:xfrm>
            <a:off x="1581912" y="2638044"/>
            <a:ext cx="4271771" cy="3101982"/>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56" name="Shape 56"/>
          <p:cNvSpPr txBox="1"/>
          <p:nvPr>
            <p:ph idx="2" type="body"/>
          </p:nvPr>
        </p:nvSpPr>
        <p:spPr>
          <a:xfrm>
            <a:off x="6338315" y="2638044"/>
            <a:ext cx="4270247" cy="3101982"/>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57" name="Shape 57"/>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58" name="Shape 58"/>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59" name="Shape 59"/>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ison">
    <p:spTree>
      <p:nvGrpSpPr>
        <p:cNvPr id="60" name="Shape 60"/>
        <p:cNvGrpSpPr/>
        <p:nvPr/>
      </p:nvGrpSpPr>
      <p:grpSpPr>
        <a:xfrm>
          <a:off x="0" y="0"/>
          <a:ext cx="0" cy="0"/>
          <a:chOff x="0" y="0"/>
          <a:chExt cx="0" cy="0"/>
        </a:xfrm>
      </p:grpSpPr>
      <p:sp>
        <p:nvSpPr>
          <p:cNvPr id="61" name="Shape 61"/>
          <p:cNvSpPr txBox="1"/>
          <p:nvPr>
            <p:ph idx="1" type="body"/>
          </p:nvPr>
        </p:nvSpPr>
        <p:spPr>
          <a:xfrm>
            <a:off x="1583436" y="2313433"/>
            <a:ext cx="4270248" cy="704087"/>
          </a:xfrm>
          <a:prstGeom prst="rect">
            <a:avLst/>
          </a:prstGeom>
          <a:noFill/>
          <a:ln>
            <a:noFill/>
          </a:ln>
        </p:spPr>
        <p:txBody>
          <a:bodyPr anchorCtr="1" anchor="b" bIns="91425" lIns="91425" rIns="91425" wrap="square" tIns="91425"/>
          <a:lstStyle>
            <a:lvl1pPr indent="0" lvl="0" marL="0" marR="0" rtl="0" algn="ctr">
              <a:lnSpc>
                <a:spcPct val="100000"/>
              </a:lnSpc>
              <a:spcBef>
                <a:spcPts val="1000"/>
              </a:spcBef>
              <a:buClr>
                <a:schemeClr val="accent2"/>
              </a:buClr>
              <a:buSzPct val="100000"/>
              <a:buFont typeface="Arial"/>
              <a:buNone/>
              <a:defRPr b="0" i="0" sz="1900" u="none" cap="none" strike="noStrike">
                <a:solidFill>
                  <a:srgbClr val="6B8890"/>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1" i="0" sz="1900" u="none" cap="none" strike="noStrike">
                <a:solidFill>
                  <a:srgbClr val="262626"/>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1" i="0" sz="1800" u="none" cap="none" strike="noStrike">
                <a:solidFill>
                  <a:srgbClr val="262626"/>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1" i="0" sz="1600" u="none" cap="none" strike="noStrike">
                <a:solidFill>
                  <a:srgbClr val="262626"/>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1" i="0" sz="1600" u="none" cap="none" strike="noStrike">
                <a:solidFill>
                  <a:srgbClr val="262626"/>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9pPr>
          </a:lstStyle>
          <a:p/>
        </p:txBody>
      </p:sp>
      <p:sp>
        <p:nvSpPr>
          <p:cNvPr id="62" name="Shape 62"/>
          <p:cNvSpPr txBox="1"/>
          <p:nvPr>
            <p:ph idx="2" type="body"/>
          </p:nvPr>
        </p:nvSpPr>
        <p:spPr>
          <a:xfrm>
            <a:off x="1583436" y="3143250"/>
            <a:ext cx="4270248" cy="2596776"/>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63" name="Shape 63"/>
          <p:cNvSpPr txBox="1"/>
          <p:nvPr>
            <p:ph idx="3" type="body"/>
          </p:nvPr>
        </p:nvSpPr>
        <p:spPr>
          <a:xfrm>
            <a:off x="6338316" y="3143250"/>
            <a:ext cx="4253484" cy="2596776"/>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64" name="Shape 64"/>
          <p:cNvSpPr txBox="1"/>
          <p:nvPr>
            <p:ph idx="4" type="body"/>
          </p:nvPr>
        </p:nvSpPr>
        <p:spPr>
          <a:xfrm>
            <a:off x="6338316" y="2313433"/>
            <a:ext cx="4270248" cy="704087"/>
          </a:xfrm>
          <a:prstGeom prst="rect">
            <a:avLst/>
          </a:prstGeom>
          <a:noFill/>
          <a:ln>
            <a:noFill/>
          </a:ln>
        </p:spPr>
        <p:txBody>
          <a:bodyPr anchorCtr="1" anchor="b" bIns="91425" lIns="91425" rIns="91425" wrap="square" tIns="91425"/>
          <a:lstStyle>
            <a:lvl1pPr indent="0" lvl="0" marL="0" marR="0" rtl="0" algn="ctr">
              <a:lnSpc>
                <a:spcPct val="100000"/>
              </a:lnSpc>
              <a:spcBef>
                <a:spcPts val="1000"/>
              </a:spcBef>
              <a:buClr>
                <a:schemeClr val="accent2"/>
              </a:buClr>
              <a:buSzPct val="100000"/>
              <a:buFont typeface="Arial"/>
              <a:buNone/>
              <a:defRPr b="0" i="0" sz="1900" u="none" cap="none" strike="noStrike">
                <a:solidFill>
                  <a:srgbClr val="6B8890"/>
                </a:solidFill>
                <a:latin typeface="Cabin"/>
                <a:ea typeface="Cabin"/>
                <a:cs typeface="Cabin"/>
                <a:sym typeface="Cabin"/>
              </a:defRPr>
            </a:lvl1pPr>
            <a:lvl2pPr indent="0" lvl="1" marL="457200" marR="0" rtl="0" algn="l">
              <a:lnSpc>
                <a:spcPct val="100000"/>
              </a:lnSpc>
              <a:spcBef>
                <a:spcPts val="1000"/>
              </a:spcBef>
              <a:buClr>
                <a:schemeClr val="accent2"/>
              </a:buClr>
              <a:buSzPct val="100000"/>
              <a:buFont typeface="Arial"/>
              <a:buNone/>
              <a:defRPr b="1" i="0" sz="1900" u="none" cap="none" strike="noStrike">
                <a:solidFill>
                  <a:srgbClr val="262626"/>
                </a:solidFill>
                <a:latin typeface="Cabin"/>
                <a:ea typeface="Cabin"/>
                <a:cs typeface="Cabin"/>
                <a:sym typeface="Cabin"/>
              </a:defRPr>
            </a:lvl2pPr>
            <a:lvl3pPr indent="0" lvl="2" marL="914400" marR="0" rtl="0" algn="l">
              <a:lnSpc>
                <a:spcPct val="100000"/>
              </a:lnSpc>
              <a:spcBef>
                <a:spcPts val="1000"/>
              </a:spcBef>
              <a:buClr>
                <a:schemeClr val="accent2"/>
              </a:buClr>
              <a:buSzPct val="100000"/>
              <a:buFont typeface="Arial"/>
              <a:buNone/>
              <a:defRPr b="1" i="0" sz="1800" u="none" cap="none" strike="noStrike">
                <a:solidFill>
                  <a:srgbClr val="262626"/>
                </a:solidFill>
                <a:latin typeface="Cabin"/>
                <a:ea typeface="Cabin"/>
                <a:cs typeface="Cabin"/>
                <a:sym typeface="Cabin"/>
              </a:defRPr>
            </a:lvl3pPr>
            <a:lvl4pPr indent="0" lvl="3" marL="1371600" marR="0" rtl="0" algn="l">
              <a:lnSpc>
                <a:spcPct val="100000"/>
              </a:lnSpc>
              <a:spcBef>
                <a:spcPts val="1000"/>
              </a:spcBef>
              <a:buClr>
                <a:schemeClr val="accent2"/>
              </a:buClr>
              <a:buSzPct val="100000"/>
              <a:buFont typeface="Arial"/>
              <a:buNone/>
              <a:defRPr b="1" i="0" sz="1600" u="none" cap="none" strike="noStrike">
                <a:solidFill>
                  <a:srgbClr val="262626"/>
                </a:solidFill>
                <a:latin typeface="Cabin"/>
                <a:ea typeface="Cabin"/>
                <a:cs typeface="Cabin"/>
                <a:sym typeface="Cabin"/>
              </a:defRPr>
            </a:lvl4pPr>
            <a:lvl5pPr indent="0" lvl="4" marL="1828800" marR="0" rtl="0" algn="l">
              <a:lnSpc>
                <a:spcPct val="100000"/>
              </a:lnSpc>
              <a:spcBef>
                <a:spcPts val="1000"/>
              </a:spcBef>
              <a:buClr>
                <a:schemeClr val="accent2"/>
              </a:buClr>
              <a:buSzPct val="100000"/>
              <a:buFont typeface="Arial"/>
              <a:buNone/>
              <a:defRPr b="1" i="0" sz="1600" u="none" cap="none" strike="noStrike">
                <a:solidFill>
                  <a:srgbClr val="262626"/>
                </a:solidFill>
                <a:latin typeface="Cabin"/>
                <a:ea typeface="Cabin"/>
                <a:cs typeface="Cabin"/>
                <a:sym typeface="Cabin"/>
              </a:defRPr>
            </a:lvl5pPr>
            <a:lvl6pPr indent="0" lvl="5" marL="22860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6pPr>
            <a:lvl7pPr indent="0" lvl="6" marL="27432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7pPr>
            <a:lvl8pPr indent="0" lvl="7" marL="32004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8pPr>
            <a:lvl9pPr indent="0" lvl="8" marL="3657600" marR="0" rtl="0" algn="l">
              <a:lnSpc>
                <a:spcPct val="100000"/>
              </a:lnSpc>
              <a:spcBef>
                <a:spcPts val="1000"/>
              </a:spcBef>
              <a:buClr>
                <a:schemeClr val="accent2"/>
              </a:buClr>
              <a:buSzPct val="100000"/>
              <a:buFont typeface="Arial"/>
              <a:buNone/>
              <a:defRPr b="1" i="0" sz="1600" u="none" cap="none" strike="noStrike">
                <a:solidFill>
                  <a:schemeClr val="dk1"/>
                </a:solidFill>
                <a:latin typeface="Cabin"/>
                <a:ea typeface="Cabin"/>
                <a:cs typeface="Cabin"/>
                <a:sym typeface="Cabin"/>
              </a:defRPr>
            </a:lvl9pPr>
          </a:lstStyle>
          <a:p/>
        </p:txBody>
      </p:sp>
      <p:sp>
        <p:nvSpPr>
          <p:cNvPr id="65" name="Shape 65"/>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66" name="Shape 66"/>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67" name="Shape 67"/>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
        <p:nvSpPr>
          <p:cNvPr id="68" name="Shape 68"/>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69" name="Shape 69"/>
        <p:cNvGrpSpPr/>
        <p:nvPr/>
      </p:nvGrpSpPr>
      <p:grpSpPr>
        <a:xfrm>
          <a:off x="0" y="0"/>
          <a:ext cx="0" cy="0"/>
          <a:chOff x="0" y="0"/>
          <a:chExt cx="0" cy="0"/>
        </a:xfrm>
      </p:grpSpPr>
      <p:sp>
        <p:nvSpPr>
          <p:cNvPr id="70" name="Shape 7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71" name="Shape 71"/>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72" name="Shape 72"/>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73" name="Shape 73"/>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74" name="Shape 74"/>
        <p:cNvGrpSpPr/>
        <p:nvPr/>
      </p:nvGrpSpPr>
      <p:grpSpPr>
        <a:xfrm>
          <a:off x="0" y="0"/>
          <a:ext cx="0" cy="0"/>
          <a:chOff x="0" y="0"/>
          <a:chExt cx="0" cy="0"/>
        </a:xfrm>
      </p:grpSpPr>
      <p:sp>
        <p:nvSpPr>
          <p:cNvPr id="75" name="Shape 75"/>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76" name="Shape 76"/>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sz="1050">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77" name="Shape 77"/>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lang="zh-CN" sz="1100">
                <a:solidFill>
                  <a:srgbClr val="FFFFFF"/>
                </a:solidFill>
                <a:latin typeface="Cabin"/>
                <a:ea typeface="Cabin"/>
                <a:cs typeface="Cabin"/>
                <a:sym typeface="Cabin"/>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dk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11" name="Shape 11"/>
          <p:cNvSpPr txBox="1"/>
          <p:nvPr>
            <p:ph idx="1" type="body"/>
          </p:nvPr>
        </p:nvSpPr>
        <p:spPr>
          <a:xfrm>
            <a:off x="2231136" y="2638044"/>
            <a:ext cx="7729728" cy="3101983"/>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FEFEFE"/>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FEFEFE"/>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FEFEFE"/>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FEFEFE"/>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FEFEFE"/>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lt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lt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lt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lt1"/>
                </a:solidFill>
                <a:latin typeface="Cabin"/>
                <a:ea typeface="Cabin"/>
                <a:cs typeface="Cabin"/>
                <a:sym typeface="Cabin"/>
              </a:defRPr>
            </a:lvl9pPr>
          </a:lstStyle>
          <a:p/>
        </p:txBody>
      </p:sp>
      <p:sp>
        <p:nvSpPr>
          <p:cNvPr id="12" name="Shape 12"/>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b="0" i="0" sz="1050" u="none" cap="none" strike="noStrike">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13" name="Shape 13"/>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b="0" i="0" sz="1050" u="none" cap="none" strike="noStrike">
                <a:solidFill>
                  <a:schemeClr val="lt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lt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lt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lt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lt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lt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lt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lt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lt1"/>
                </a:solidFill>
                <a:latin typeface="Cabin"/>
                <a:ea typeface="Cabin"/>
                <a:cs typeface="Cabin"/>
                <a:sym typeface="Cabin"/>
              </a:defRPr>
            </a:lvl9pPr>
          </a:lstStyle>
          <a:p/>
        </p:txBody>
      </p:sp>
      <p:sp>
        <p:nvSpPr>
          <p:cNvPr id="14" name="Shape 14"/>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b="0" i="0" lang="zh-CN" sz="1100" u="none" cap="none" strike="noStrike">
                <a:solidFill>
                  <a:srgbClr val="FFFFFF"/>
                </a:solidFill>
                <a:latin typeface="Cabin"/>
                <a:ea typeface="Cabin"/>
                <a:cs typeface="Cabin"/>
                <a:sym typeface="Cabin"/>
              </a:rPr>
              <a:t>‹#›</a:t>
            </a:fld>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2F2F2"/>
        </a:solidFill>
      </p:bgPr>
    </p:bg>
    <p:spTree>
      <p:nvGrpSpPr>
        <p:cNvPr id="21" name="Shape 21"/>
        <p:cNvGrpSpPr/>
        <p:nvPr/>
      </p:nvGrpSpPr>
      <p:grpSpPr>
        <a:xfrm>
          <a:off x="0" y="0"/>
          <a:ext cx="0" cy="0"/>
          <a:chOff x="0" y="0"/>
          <a:chExt cx="0" cy="0"/>
        </a:xfrm>
      </p:grpSpPr>
      <p:sp>
        <p:nvSpPr>
          <p:cNvPr id="22" name="Shape 22"/>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91425" lIns="91425" rIns="91425" wrap="square" tIns="91425"/>
          <a:lstStyle>
            <a:lvl1pPr indent="0" lvl="0" marL="0" marR="0" rtl="0" algn="ctr">
              <a:lnSpc>
                <a:spcPct val="90000"/>
              </a:lnSpc>
              <a:spcBef>
                <a:spcPts val="0"/>
              </a:spcBef>
              <a:buClr>
                <a:srgbClr val="262626"/>
              </a:buClr>
              <a:buSzPct val="100000"/>
              <a:buFont typeface="Cabin"/>
              <a:buNone/>
              <a:defRPr b="0" i="0" sz="2800" u="none" cap="none" strike="noStrike">
                <a:solidFill>
                  <a:srgbClr val="262626"/>
                </a:solidFill>
                <a:latin typeface="Cabin"/>
                <a:ea typeface="Cabin"/>
                <a:cs typeface="Cabin"/>
                <a:sym typeface="Cabin"/>
              </a:defRPr>
            </a:lvl1pPr>
            <a:lvl2pPr indent="0" lvl="1">
              <a:spcBef>
                <a:spcPts val="0"/>
              </a:spcBef>
              <a:buSzPct val="77777"/>
              <a:buNone/>
              <a:defRPr sz="1800"/>
            </a:lvl2pPr>
            <a:lvl3pPr indent="0" lvl="2">
              <a:spcBef>
                <a:spcPts val="0"/>
              </a:spcBef>
              <a:buSzPct val="77777"/>
              <a:buNone/>
              <a:defRPr sz="1800"/>
            </a:lvl3pPr>
            <a:lvl4pPr indent="0" lvl="3">
              <a:spcBef>
                <a:spcPts val="0"/>
              </a:spcBef>
              <a:buSzPct val="77777"/>
              <a:buNone/>
              <a:defRPr sz="1800"/>
            </a:lvl4pPr>
            <a:lvl5pPr indent="0" lvl="4">
              <a:spcBef>
                <a:spcPts val="0"/>
              </a:spcBef>
              <a:buSzPct val="77777"/>
              <a:buNone/>
              <a:defRPr sz="1800"/>
            </a:lvl5pPr>
            <a:lvl6pPr indent="0" lvl="5">
              <a:spcBef>
                <a:spcPts val="0"/>
              </a:spcBef>
              <a:buSzPct val="77777"/>
              <a:buNone/>
              <a:defRPr sz="1800"/>
            </a:lvl6pPr>
            <a:lvl7pPr indent="0" lvl="6">
              <a:spcBef>
                <a:spcPts val="0"/>
              </a:spcBef>
              <a:buSzPct val="77777"/>
              <a:buNone/>
              <a:defRPr sz="1800"/>
            </a:lvl7pPr>
            <a:lvl8pPr indent="0" lvl="7">
              <a:spcBef>
                <a:spcPts val="0"/>
              </a:spcBef>
              <a:buSzPct val="77777"/>
              <a:buNone/>
              <a:defRPr sz="1800"/>
            </a:lvl8pPr>
            <a:lvl9pPr indent="0" lvl="8">
              <a:spcBef>
                <a:spcPts val="0"/>
              </a:spcBef>
              <a:buSzPct val="77777"/>
              <a:buNone/>
              <a:defRPr sz="1800"/>
            </a:lvl9pPr>
          </a:lstStyle>
          <a:p/>
        </p:txBody>
      </p:sp>
      <p:sp>
        <p:nvSpPr>
          <p:cNvPr id="23" name="Shape 23"/>
          <p:cNvSpPr txBox="1"/>
          <p:nvPr>
            <p:ph idx="1" type="body"/>
          </p:nvPr>
        </p:nvSpPr>
        <p:spPr>
          <a:xfrm>
            <a:off x="2231136" y="2638044"/>
            <a:ext cx="7729728" cy="3101983"/>
          </a:xfrm>
          <a:prstGeom prst="rect">
            <a:avLst/>
          </a:prstGeom>
          <a:noFill/>
          <a:ln>
            <a:noFill/>
          </a:ln>
        </p:spPr>
        <p:txBody>
          <a:bodyPr anchorCtr="0" anchor="t" bIns="91425" lIns="91425" rIns="91425" wrap="square" tIns="91425"/>
          <a:lstStyle>
            <a:lvl1pPr indent="-114300" lvl="0" marL="228600" marR="0" rtl="0" algn="l">
              <a:lnSpc>
                <a:spcPct val="100000"/>
              </a:lnSpc>
              <a:spcBef>
                <a:spcPts val="1000"/>
              </a:spcBef>
              <a:buClr>
                <a:schemeClr val="accent2"/>
              </a:buClr>
              <a:buSzPct val="100000"/>
              <a:buFont typeface="Arial"/>
              <a:buChar char="•"/>
              <a:defRPr b="0" i="0" sz="1800" u="none" cap="none" strike="noStrike">
                <a:solidFill>
                  <a:srgbClr val="262626"/>
                </a:solidFill>
                <a:latin typeface="Cabin"/>
                <a:ea typeface="Cabin"/>
                <a:cs typeface="Cabin"/>
                <a:sym typeface="Cabin"/>
              </a:defRPr>
            </a:lvl1pPr>
            <a:lvl2pPr indent="-127000" lvl="1" marL="4572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2pPr>
            <a:lvl3pPr indent="-127000" lvl="2" marL="6858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3pPr>
            <a:lvl4pPr indent="-127000" lvl="3" marL="9144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4pPr>
            <a:lvl5pPr indent="-127000" lvl="4" marL="1143000" marR="0" rtl="0" algn="l">
              <a:lnSpc>
                <a:spcPct val="100000"/>
              </a:lnSpc>
              <a:spcBef>
                <a:spcPts val="1000"/>
              </a:spcBef>
              <a:buClr>
                <a:schemeClr val="accent2"/>
              </a:buClr>
              <a:buSzPct val="100000"/>
              <a:buFont typeface="Arial"/>
              <a:buChar char="•"/>
              <a:defRPr b="0" i="0" sz="1600" u="none" cap="none" strike="noStrike">
                <a:solidFill>
                  <a:srgbClr val="262626"/>
                </a:solidFill>
                <a:latin typeface="Cabin"/>
                <a:ea typeface="Cabin"/>
                <a:cs typeface="Cabin"/>
                <a:sym typeface="Cabin"/>
              </a:defRPr>
            </a:lvl5pPr>
            <a:lvl6pPr indent="-131762" lvl="5" marL="131286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6pPr>
            <a:lvl7pPr indent="-138112" lvl="6" marL="1484313"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7pPr>
            <a:lvl8pPr indent="-133350" lvl="7" marL="1657350"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8pPr>
            <a:lvl9pPr indent="-130175" lvl="8" marL="1882775" marR="0" rtl="0" algn="l">
              <a:lnSpc>
                <a:spcPct val="100000"/>
              </a:lnSpc>
              <a:spcBef>
                <a:spcPts val="1000"/>
              </a:spcBef>
              <a:buClr>
                <a:schemeClr val="accent2"/>
              </a:buClr>
              <a:buSzPct val="100000"/>
              <a:buFont typeface="Arial"/>
              <a:buChar char="•"/>
              <a:defRPr b="0" i="0" sz="1600" u="none" cap="none" strike="noStrike">
                <a:solidFill>
                  <a:schemeClr val="dk1"/>
                </a:solidFill>
                <a:latin typeface="Cabin"/>
                <a:ea typeface="Cabin"/>
                <a:cs typeface="Cabin"/>
                <a:sym typeface="Cabin"/>
              </a:defRPr>
            </a:lvl9pPr>
          </a:lstStyle>
          <a:p/>
        </p:txBody>
      </p:sp>
      <p:sp>
        <p:nvSpPr>
          <p:cNvPr id="24" name="Shape 24"/>
          <p:cNvSpPr txBox="1"/>
          <p:nvPr>
            <p:ph idx="10" type="dt"/>
          </p:nvPr>
        </p:nvSpPr>
        <p:spPr>
          <a:xfrm>
            <a:off x="7821429" y="6238816"/>
            <a:ext cx="2753746" cy="323968"/>
          </a:xfrm>
          <a:prstGeom prst="rect">
            <a:avLst/>
          </a:prstGeom>
          <a:noFill/>
          <a:ln>
            <a:noFill/>
          </a:ln>
        </p:spPr>
        <p:txBody>
          <a:bodyPr anchorCtr="0" anchor="ctr" bIns="91425" lIns="91425" rIns="91425" wrap="square" tIns="91425"/>
          <a:lstStyle>
            <a:lvl1pPr indent="0" lvl="0" marL="0" marR="0" rtl="0" algn="r">
              <a:spcBef>
                <a:spcPts val="0"/>
              </a:spcBef>
              <a:buSzPct val="133333"/>
              <a:buNone/>
              <a:defRPr b="0" i="0" sz="1050" u="none" cap="none" strike="noStrike">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25" name="Shape 25"/>
          <p:cNvSpPr txBox="1"/>
          <p:nvPr>
            <p:ph idx="11" type="ftr"/>
          </p:nvPr>
        </p:nvSpPr>
        <p:spPr>
          <a:xfrm>
            <a:off x="1600200" y="6236208"/>
            <a:ext cx="5901189" cy="320040"/>
          </a:xfrm>
          <a:prstGeom prst="rect">
            <a:avLst/>
          </a:prstGeom>
          <a:noFill/>
          <a:ln>
            <a:noFill/>
          </a:ln>
        </p:spPr>
        <p:txBody>
          <a:bodyPr anchorCtr="0" anchor="ctr" bIns="91425" lIns="91425" rIns="91425" wrap="square" tIns="91425"/>
          <a:lstStyle>
            <a:lvl1pPr indent="0" lvl="0" marL="0" marR="0" rtl="0" algn="l">
              <a:spcBef>
                <a:spcPts val="0"/>
              </a:spcBef>
              <a:buSzPct val="133333"/>
              <a:buNone/>
              <a:defRPr b="0" i="0" sz="1050" u="none" cap="none" strike="noStrike">
                <a:solidFill>
                  <a:schemeClr val="dk1"/>
                </a:solidFill>
                <a:latin typeface="Cabin"/>
                <a:ea typeface="Cabin"/>
                <a:cs typeface="Cabin"/>
                <a:sym typeface="Cabin"/>
              </a:defRPr>
            </a:lvl1pPr>
            <a:lvl2pPr indent="0" lvl="1" marL="457200" marR="0" rtl="0" algn="l">
              <a:spcBef>
                <a:spcPts val="0"/>
              </a:spcBef>
              <a:buSzPct val="77777"/>
              <a:buNone/>
              <a:defRPr b="0" i="0" sz="1800" u="none" cap="none" strike="noStrike">
                <a:solidFill>
                  <a:schemeClr val="dk1"/>
                </a:solidFill>
                <a:latin typeface="Cabin"/>
                <a:ea typeface="Cabin"/>
                <a:cs typeface="Cabin"/>
                <a:sym typeface="Cabin"/>
              </a:defRPr>
            </a:lvl2pPr>
            <a:lvl3pPr indent="0" lvl="2" marL="914400" marR="0" rtl="0" algn="l">
              <a:spcBef>
                <a:spcPts val="0"/>
              </a:spcBef>
              <a:buSzPct val="77777"/>
              <a:buNone/>
              <a:defRPr b="0" i="0" sz="1800" u="none" cap="none" strike="noStrike">
                <a:solidFill>
                  <a:schemeClr val="dk1"/>
                </a:solidFill>
                <a:latin typeface="Cabin"/>
                <a:ea typeface="Cabin"/>
                <a:cs typeface="Cabin"/>
                <a:sym typeface="Cabin"/>
              </a:defRPr>
            </a:lvl3pPr>
            <a:lvl4pPr indent="0" lvl="3" marL="1371600" marR="0" rtl="0" algn="l">
              <a:spcBef>
                <a:spcPts val="0"/>
              </a:spcBef>
              <a:buSzPct val="77777"/>
              <a:buNone/>
              <a:defRPr b="0" i="0" sz="1800" u="none" cap="none" strike="noStrike">
                <a:solidFill>
                  <a:schemeClr val="dk1"/>
                </a:solidFill>
                <a:latin typeface="Cabin"/>
                <a:ea typeface="Cabin"/>
                <a:cs typeface="Cabin"/>
                <a:sym typeface="Cabin"/>
              </a:defRPr>
            </a:lvl4pPr>
            <a:lvl5pPr indent="0" lvl="4" marL="1828800" marR="0" rtl="0" algn="l">
              <a:spcBef>
                <a:spcPts val="0"/>
              </a:spcBef>
              <a:buSzPct val="77777"/>
              <a:buNone/>
              <a:defRPr b="0" i="0" sz="1800" u="none" cap="none" strike="noStrike">
                <a:solidFill>
                  <a:schemeClr val="dk1"/>
                </a:solidFill>
                <a:latin typeface="Cabin"/>
                <a:ea typeface="Cabin"/>
                <a:cs typeface="Cabin"/>
                <a:sym typeface="Cabin"/>
              </a:defRPr>
            </a:lvl5pPr>
            <a:lvl6pPr indent="0" lvl="5" marL="2286000" marR="0" rtl="0" algn="l">
              <a:spcBef>
                <a:spcPts val="0"/>
              </a:spcBef>
              <a:buSzPct val="77777"/>
              <a:buNone/>
              <a:defRPr b="0" i="0" sz="1800" u="none" cap="none" strike="noStrike">
                <a:solidFill>
                  <a:schemeClr val="dk1"/>
                </a:solidFill>
                <a:latin typeface="Cabin"/>
                <a:ea typeface="Cabin"/>
                <a:cs typeface="Cabin"/>
                <a:sym typeface="Cabin"/>
              </a:defRPr>
            </a:lvl6pPr>
            <a:lvl7pPr indent="0" lvl="6" marL="2743200" marR="0" rtl="0" algn="l">
              <a:spcBef>
                <a:spcPts val="0"/>
              </a:spcBef>
              <a:buSzPct val="77777"/>
              <a:buNone/>
              <a:defRPr b="0" i="0" sz="1800" u="none" cap="none" strike="noStrike">
                <a:solidFill>
                  <a:schemeClr val="dk1"/>
                </a:solidFill>
                <a:latin typeface="Cabin"/>
                <a:ea typeface="Cabin"/>
                <a:cs typeface="Cabin"/>
                <a:sym typeface="Cabin"/>
              </a:defRPr>
            </a:lvl7pPr>
            <a:lvl8pPr indent="0" lvl="7" marL="3200400" marR="0" rtl="0" algn="l">
              <a:spcBef>
                <a:spcPts val="0"/>
              </a:spcBef>
              <a:buSzPct val="77777"/>
              <a:buNone/>
              <a:defRPr b="0" i="0" sz="1800" u="none" cap="none" strike="noStrike">
                <a:solidFill>
                  <a:schemeClr val="dk1"/>
                </a:solidFill>
                <a:latin typeface="Cabin"/>
                <a:ea typeface="Cabin"/>
                <a:cs typeface="Cabin"/>
                <a:sym typeface="Cabin"/>
              </a:defRPr>
            </a:lvl8pPr>
            <a:lvl9pPr indent="0" lvl="8" marL="3657600" marR="0" rtl="0" algn="l">
              <a:spcBef>
                <a:spcPts val="0"/>
              </a:spcBef>
              <a:buSzPct val="77777"/>
              <a:buNone/>
              <a:defRPr b="0" i="0" sz="1800" u="none" cap="none" strike="noStrike">
                <a:solidFill>
                  <a:schemeClr val="dk1"/>
                </a:solidFill>
                <a:latin typeface="Cabin"/>
                <a:ea typeface="Cabin"/>
                <a:cs typeface="Cabin"/>
                <a:sym typeface="Cabin"/>
              </a:defRPr>
            </a:lvl9pPr>
          </a:lstStyle>
          <a:p/>
        </p:txBody>
      </p:sp>
      <p:sp>
        <p:nvSpPr>
          <p:cNvPr id="26" name="Shape 26"/>
          <p:cNvSpPr/>
          <p:nvPr>
            <p:ph idx="12" type="sldNum"/>
          </p:nvPr>
        </p:nvSpPr>
        <p:spPr>
          <a:xfrm>
            <a:off x="10758922" y="6217920"/>
            <a:ext cx="365760" cy="365760"/>
          </a:xfrm>
          <a:prstGeom prst="ellipse">
            <a:avLst/>
          </a:prstGeom>
          <a:solidFill>
            <a:srgbClr val="1D1D1D">
              <a:alpha val="69803"/>
            </a:srgbClr>
          </a:solidFill>
          <a:ln>
            <a:noFill/>
          </a:ln>
        </p:spPr>
        <p:txBody>
          <a:bodyPr anchorCtr="0" anchor="ctr" bIns="45700" lIns="18275" rIns="18275" wrap="square" tIns="45700">
            <a:noAutofit/>
          </a:bodyPr>
          <a:lstStyle/>
          <a:p>
            <a:pPr indent="0" lvl="0" marL="0" marR="0" rtl="0" algn="ctr">
              <a:spcBef>
                <a:spcPts val="0"/>
              </a:spcBef>
              <a:buSzPct val="25000"/>
              <a:buNone/>
            </a:pPr>
            <a:fld id="{00000000-1234-1234-1234-123412341234}" type="slidenum">
              <a:rPr b="0" i="0" lang="zh-CN" sz="1100" u="none" cap="none" strike="noStrike">
                <a:solidFill>
                  <a:srgbClr val="FFFFFF"/>
                </a:solidFill>
                <a:latin typeface="Cabin"/>
                <a:ea typeface="Cabin"/>
                <a:cs typeface="Cabin"/>
                <a:sym typeface="Cabin"/>
              </a:rPr>
              <a:t>‹#›</a:t>
            </a:fld>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ctrTitle"/>
          </p:nvPr>
        </p:nvSpPr>
        <p:spPr>
          <a:xfrm>
            <a:off x="1600200" y="2386744"/>
            <a:ext cx="8991600" cy="1645920"/>
          </a:xfrm>
          <a:prstGeom prst="rect">
            <a:avLst/>
          </a:prstGeom>
          <a:solidFill>
            <a:srgbClr val="FFFFFF"/>
          </a:solidFill>
          <a:ln cap="flat" cmpd="sng" w="38100">
            <a:solidFill>
              <a:srgbClr val="404040"/>
            </a:solidFill>
            <a:prstDash val="solid"/>
            <a:round/>
            <a:headEnd len="med" w="med" type="none"/>
            <a:tailEnd len="med" w="med" type="none"/>
          </a:ln>
        </p:spPr>
        <p:txBody>
          <a:bodyPr anchorCtr="1" anchor="ctr" bIns="182875" lIns="274300" rIns="274300" wrap="square" tIns="182875">
            <a:noAutofit/>
          </a:bodyPr>
          <a:lstStyle/>
          <a:p>
            <a:pPr indent="-241300" lvl="0" marL="0" marR="0" rtl="0" algn="ctr">
              <a:lnSpc>
                <a:spcPct val="90000"/>
              </a:lnSpc>
              <a:spcBef>
                <a:spcPts val="0"/>
              </a:spcBef>
              <a:buClr>
                <a:srgbClr val="262626"/>
              </a:buClr>
              <a:buSzPct val="100000"/>
              <a:buFont typeface="Cabin"/>
              <a:buNone/>
            </a:pPr>
            <a:r>
              <a:rPr b="0" i="0" lang="zh-CN" sz="3800" u="none" cap="none" strike="noStrike">
                <a:solidFill>
                  <a:srgbClr val="262626"/>
                </a:solidFill>
                <a:latin typeface="Cabin"/>
                <a:ea typeface="Cabin"/>
                <a:cs typeface="Cabin"/>
                <a:sym typeface="Cabin"/>
              </a:rPr>
              <a:t>普通话沙龙</a:t>
            </a:r>
            <a:br>
              <a:rPr b="0" i="0" lang="zh-CN" sz="3800" u="none" cap="none" strike="noStrike">
                <a:solidFill>
                  <a:srgbClr val="262626"/>
                </a:solidFill>
                <a:latin typeface="Cabin"/>
                <a:ea typeface="Cabin"/>
                <a:cs typeface="Cabin"/>
                <a:sym typeface="Cabin"/>
              </a:rPr>
            </a:br>
            <a:r>
              <a:rPr b="0" i="0" lang="zh-CN" sz="3800" u="none" cap="none" strike="noStrike">
                <a:solidFill>
                  <a:srgbClr val="262626"/>
                </a:solidFill>
                <a:latin typeface="Cabin"/>
                <a:ea typeface="Cabin"/>
                <a:cs typeface="Cabin"/>
                <a:sym typeface="Cabin"/>
              </a:rPr>
              <a:t>普通話沙龍</a:t>
            </a:r>
          </a:p>
        </p:txBody>
      </p:sp>
      <p:sp>
        <p:nvSpPr>
          <p:cNvPr id="103" name="Shape 103"/>
          <p:cNvSpPr txBox="1"/>
          <p:nvPr>
            <p:ph idx="1" type="subTitle"/>
          </p:nvPr>
        </p:nvSpPr>
        <p:spPr>
          <a:xfrm>
            <a:off x="2695194" y="4352544"/>
            <a:ext cx="6801612" cy="1239894"/>
          </a:xfrm>
          <a:prstGeom prst="rect">
            <a:avLst/>
          </a:prstGeom>
          <a:noFill/>
          <a:ln>
            <a:noFill/>
          </a:ln>
        </p:spPr>
        <p:txBody>
          <a:bodyPr anchorCtr="0" anchor="t" bIns="45700" lIns="91425" rIns="91425" wrap="square" tIns="45700">
            <a:noAutofit/>
          </a:bodyPr>
          <a:lstStyle/>
          <a:p>
            <a:pPr indent="-127000" lvl="0" marL="0" marR="0" rtl="0" algn="ctr">
              <a:lnSpc>
                <a:spcPct val="100000"/>
              </a:lnSpc>
              <a:spcBef>
                <a:spcPts val="0"/>
              </a:spcBef>
              <a:spcAft>
                <a:spcPts val="0"/>
              </a:spcAft>
              <a:buClr>
                <a:schemeClr val="accent2"/>
              </a:buClr>
              <a:buSzPct val="100000"/>
              <a:buFont typeface="Arial"/>
              <a:buNone/>
            </a:pPr>
            <a:r>
              <a:rPr b="0" i="0" lang="zh-CN" sz="2000" u="none" cap="none" strike="noStrike">
                <a:solidFill>
                  <a:srgbClr val="FEFEFE"/>
                </a:solidFill>
                <a:latin typeface="Cabin"/>
                <a:ea typeface="Cabin"/>
                <a:cs typeface="Cabin"/>
                <a:sym typeface="Cabin"/>
              </a:rPr>
              <a:t>第十周</a:t>
            </a:r>
          </a:p>
          <a:p>
            <a:pPr indent="-127000" lvl="0" marL="0" marR="0" rtl="0" algn="ctr">
              <a:lnSpc>
                <a:spcPct val="100000"/>
              </a:lnSpc>
              <a:spcBef>
                <a:spcPts val="1000"/>
              </a:spcBef>
              <a:buClr>
                <a:schemeClr val="accent2"/>
              </a:buClr>
              <a:buSzPct val="100000"/>
              <a:buFont typeface="Arial"/>
              <a:buNone/>
            </a:pPr>
            <a:r>
              <a:rPr b="0" i="0" lang="zh-CN" sz="2000" u="none" cap="none" strike="noStrike">
                <a:solidFill>
                  <a:srgbClr val="FEFEFE"/>
                </a:solidFill>
                <a:latin typeface="Cabin"/>
                <a:ea typeface="Cabin"/>
                <a:cs typeface="Cabin"/>
                <a:sym typeface="Cabin"/>
              </a:rPr>
              <a:t>王瑞瑩 &amp; 程德珣</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Shape 165"/>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182875" lIns="182875" rIns="182875" wrap="square" tIns="182875">
            <a:noAutofit/>
          </a:bodyPr>
          <a:lstStyle/>
          <a:p>
            <a:pPr indent="-139700" lvl="0" marL="0" marR="0" rtl="0" algn="ctr">
              <a:lnSpc>
                <a:spcPct val="90000"/>
              </a:lnSpc>
              <a:spcBef>
                <a:spcPts val="0"/>
              </a:spcBef>
              <a:buClr>
                <a:srgbClr val="262626"/>
              </a:buClr>
              <a:buSzPct val="100000"/>
              <a:buFont typeface="Cabin"/>
              <a:buNone/>
            </a:pPr>
            <a:r>
              <a:rPr b="0" i="0" lang="zh-CN" sz="2200" u="none" cap="none" strike="noStrike">
                <a:solidFill>
                  <a:srgbClr val="262626"/>
                </a:solidFill>
                <a:latin typeface="Cabin"/>
                <a:ea typeface="Cabin"/>
                <a:cs typeface="Cabin"/>
                <a:sym typeface="Cabin"/>
              </a:rPr>
              <a:t>聯想繞口令</a:t>
            </a:r>
          </a:p>
        </p:txBody>
      </p:sp>
      <p:sp>
        <p:nvSpPr>
          <p:cNvPr id="166" name="Shape 166"/>
          <p:cNvSpPr txBox="1"/>
          <p:nvPr>
            <p:ph idx="1" type="body"/>
          </p:nvPr>
        </p:nvSpPr>
        <p:spPr>
          <a:xfrm>
            <a:off x="6736080" y="804672"/>
            <a:ext cx="4815840" cy="5248656"/>
          </a:xfrm>
          <a:prstGeom prst="rect">
            <a:avLst/>
          </a:prstGeom>
          <a:noFill/>
          <a:ln>
            <a:noFill/>
          </a:ln>
        </p:spPr>
        <p:txBody>
          <a:bodyPr anchorCtr="0" anchor="t" bIns="45700" lIns="91425" rIns="91425" wrap="square" tIns="45700">
            <a:noAutofit/>
          </a:bodyPr>
          <a:lstStyle/>
          <a:p>
            <a:pPr indent="-228600" lvl="0" marL="228600" marR="0" rtl="0" algn="l">
              <a:lnSpc>
                <a:spcPct val="100000"/>
              </a:lnSpc>
              <a:spcBef>
                <a:spcPts val="0"/>
              </a:spcBef>
              <a:spcAft>
                <a:spcPts val="0"/>
              </a:spcAft>
              <a:buClr>
                <a:schemeClr val="accent2"/>
              </a:buClr>
              <a:buSzPct val="100000"/>
              <a:buFont typeface="Arial"/>
              <a:buChar char="•"/>
            </a:pPr>
            <a:r>
              <a:rPr b="0" i="0" lang="zh-CN" sz="1900" u="none" cap="none" strike="noStrike">
                <a:solidFill>
                  <a:schemeClr val="dk1"/>
                </a:solidFill>
                <a:latin typeface="Cabin"/>
                <a:ea typeface="Cabin"/>
                <a:cs typeface="Cabin"/>
                <a:sym typeface="Cabin"/>
              </a:rPr>
              <a:t>一人先開頭：如“說到冬天我就想到吃雪糕”， 下一個人接“說到雪糕我就想到冰箱”。依次類推。</a:t>
            </a:r>
          </a:p>
          <a:p>
            <a:pPr indent="-228600" lvl="0" marL="228600" marR="0" rtl="0" algn="l">
              <a:lnSpc>
                <a:spcPct val="100000"/>
              </a:lnSpc>
              <a:spcBef>
                <a:spcPts val="1000"/>
              </a:spcBef>
              <a:spcAft>
                <a:spcPts val="0"/>
              </a:spcAft>
              <a:buClr>
                <a:schemeClr val="accent2"/>
              </a:buClr>
              <a:buSzPct val="100000"/>
              <a:buFont typeface="Arial"/>
              <a:buChar char="•"/>
            </a:pPr>
            <a:r>
              <a:rPr b="0" i="0" lang="zh-CN" sz="1900" u="none" cap="none" strike="noStrike">
                <a:solidFill>
                  <a:schemeClr val="dk1"/>
                </a:solidFill>
                <a:latin typeface="Cabin"/>
                <a:ea typeface="Cabin"/>
                <a:cs typeface="Cabin"/>
                <a:sym typeface="Cabin"/>
              </a:rPr>
              <a:t>遊戲要求：1. 停頓時間不能太長</a:t>
            </a:r>
          </a:p>
          <a:p>
            <a:pPr indent="-239712" lvl="6" marL="1484313" marR="0" rtl="0" algn="l">
              <a:lnSpc>
                <a:spcPct val="100000"/>
              </a:lnSpc>
              <a:spcBef>
                <a:spcPts val="1000"/>
              </a:spcBef>
              <a:spcAft>
                <a:spcPts val="0"/>
              </a:spcAft>
              <a:buClr>
                <a:schemeClr val="accent2"/>
              </a:buClr>
              <a:buSzPct val="118750"/>
              <a:buFont typeface="Arial"/>
              <a:buChar char="•"/>
            </a:pPr>
            <a:r>
              <a:rPr b="0" i="0" lang="zh-CN" sz="1600" u="none" cap="none" strike="noStrike">
                <a:solidFill>
                  <a:schemeClr val="dk1"/>
                </a:solidFill>
                <a:latin typeface="Cabin"/>
                <a:ea typeface="Cabin"/>
                <a:cs typeface="Cabin"/>
                <a:sym typeface="Cabin"/>
              </a:rPr>
              <a:t>2. </a:t>
            </a:r>
            <a:r>
              <a:rPr b="0" i="0" lang="zh-CN" sz="1900" u="none" cap="none" strike="noStrike">
                <a:solidFill>
                  <a:schemeClr val="dk1"/>
                </a:solidFill>
                <a:latin typeface="Cabin"/>
                <a:ea typeface="Cabin"/>
                <a:cs typeface="Cabin"/>
                <a:sym typeface="Cabin"/>
              </a:rPr>
              <a:t>聯想要合理</a:t>
            </a:r>
          </a:p>
          <a:p>
            <a:pPr indent="-228600" lvl="0" marL="228600" marR="0" rtl="0" algn="l">
              <a:lnSpc>
                <a:spcPct val="100000"/>
              </a:lnSpc>
              <a:spcBef>
                <a:spcPts val="1000"/>
              </a:spcBef>
              <a:spcAft>
                <a:spcPts val="0"/>
              </a:spcAft>
              <a:buClr>
                <a:schemeClr val="accent2"/>
              </a:buClr>
              <a:buSzPct val="100000"/>
              <a:buFont typeface="Arial"/>
              <a:buNone/>
            </a:pPr>
            <a:r>
              <a:t/>
            </a:r>
            <a:endParaRPr b="0" i="0" sz="1900" u="none" cap="none" strike="noStrike">
              <a:solidFill>
                <a:schemeClr val="dk1"/>
              </a:solidFill>
              <a:latin typeface="Cabin"/>
              <a:ea typeface="Cabin"/>
              <a:cs typeface="Cabin"/>
              <a:sym typeface="Cabin"/>
            </a:endParaRPr>
          </a:p>
          <a:p>
            <a:pPr indent="-228600" lvl="0" marL="228600" marR="0" rtl="0" algn="l">
              <a:lnSpc>
                <a:spcPct val="100000"/>
              </a:lnSpc>
              <a:spcBef>
                <a:spcPts val="1000"/>
              </a:spcBef>
              <a:spcAft>
                <a:spcPts val="0"/>
              </a:spcAft>
              <a:buClr>
                <a:schemeClr val="accent2"/>
              </a:buClr>
              <a:buSzPct val="100000"/>
              <a:buFont typeface="Arial"/>
              <a:buNone/>
            </a:pPr>
            <a:r>
              <a:t/>
            </a:r>
            <a:endParaRPr b="0" i="0" sz="1900" u="none" cap="none" strike="noStrike">
              <a:solidFill>
                <a:schemeClr val="dk1"/>
              </a:solidFill>
              <a:latin typeface="Cabin"/>
              <a:ea typeface="Cabin"/>
              <a:cs typeface="Cabin"/>
              <a:sym typeface="Cabin"/>
            </a:endParaRPr>
          </a:p>
          <a:p>
            <a:pPr indent="-228600" lvl="0" marL="228600" marR="0" rtl="0" algn="l">
              <a:lnSpc>
                <a:spcPct val="100000"/>
              </a:lnSpc>
              <a:spcBef>
                <a:spcPts val="1000"/>
              </a:spcBef>
              <a:spcAft>
                <a:spcPts val="0"/>
              </a:spcAft>
              <a:buClr>
                <a:schemeClr val="accent2"/>
              </a:buClr>
              <a:buSzPct val="100000"/>
              <a:buFont typeface="Arial"/>
              <a:buChar char="•"/>
            </a:pPr>
            <a:r>
              <a:rPr b="0" i="0" lang="zh-CN" sz="1900" u="none" cap="none" strike="noStrike">
                <a:solidFill>
                  <a:schemeClr val="dk1"/>
                </a:solidFill>
                <a:latin typeface="Cabin"/>
                <a:ea typeface="Cabin"/>
                <a:cs typeface="Cabin"/>
                <a:sym typeface="Cabin"/>
              </a:rPr>
              <a:t>一人先开头：如“说到冬天我就想到吃雪糕”， 下一个人接“说到雪糕我就想到冰箱”。依次类推。</a:t>
            </a:r>
          </a:p>
          <a:p>
            <a:pPr indent="-228600" lvl="0" marL="228600" marR="0" rtl="0" algn="l">
              <a:lnSpc>
                <a:spcPct val="100000"/>
              </a:lnSpc>
              <a:spcBef>
                <a:spcPts val="1000"/>
              </a:spcBef>
              <a:spcAft>
                <a:spcPts val="0"/>
              </a:spcAft>
              <a:buClr>
                <a:schemeClr val="accent2"/>
              </a:buClr>
              <a:buSzPct val="100000"/>
              <a:buFont typeface="Arial"/>
              <a:buChar char="•"/>
            </a:pPr>
            <a:r>
              <a:rPr b="0" i="0" lang="zh-CN" sz="1900" u="none" cap="none" strike="noStrike">
                <a:solidFill>
                  <a:schemeClr val="dk1"/>
                </a:solidFill>
                <a:latin typeface="Cabin"/>
                <a:ea typeface="Cabin"/>
                <a:cs typeface="Cabin"/>
                <a:sym typeface="Cabin"/>
              </a:rPr>
              <a:t>游戏要求：1. 停顿时间不能太长</a:t>
            </a:r>
          </a:p>
          <a:p>
            <a:pPr indent="-239712" lvl="6" marL="1484313" marR="0" rtl="0" algn="l">
              <a:lnSpc>
                <a:spcPct val="100000"/>
              </a:lnSpc>
              <a:spcBef>
                <a:spcPts val="1000"/>
              </a:spcBef>
              <a:buClr>
                <a:schemeClr val="accent2"/>
              </a:buClr>
              <a:buSzPct val="100000"/>
              <a:buFont typeface="Arial"/>
              <a:buChar char="•"/>
            </a:pPr>
            <a:r>
              <a:rPr b="0" i="0" lang="zh-CN" sz="1900" u="none" cap="none" strike="noStrike">
                <a:solidFill>
                  <a:schemeClr val="dk1"/>
                </a:solidFill>
                <a:latin typeface="Cabin"/>
                <a:ea typeface="Cabin"/>
                <a:cs typeface="Cabin"/>
                <a:sym typeface="Cabin"/>
              </a:rPr>
              <a:t>2. 联想要合理</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Shape 171"/>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Cabin"/>
              <a:buNone/>
            </a:pPr>
            <a:r>
              <a:rPr b="0" i="0" lang="zh-CN" sz="2800" u="none" cap="none" strike="noStrike">
                <a:solidFill>
                  <a:srgbClr val="262626"/>
                </a:solidFill>
                <a:latin typeface="Cabin"/>
                <a:ea typeface="Cabin"/>
                <a:cs typeface="Cabin"/>
                <a:sym typeface="Cabin"/>
              </a:rPr>
              <a:t>粵普比對</a:t>
            </a:r>
          </a:p>
        </p:txBody>
      </p:sp>
      <p:sp>
        <p:nvSpPr>
          <p:cNvPr id="172" name="Shape 172"/>
          <p:cNvSpPr txBox="1"/>
          <p:nvPr>
            <p:ph idx="1" type="body"/>
          </p:nvPr>
        </p:nvSpPr>
        <p:spPr>
          <a:xfrm>
            <a:off x="1771650" y="2514600"/>
            <a:ext cx="8610600" cy="3705225"/>
          </a:xfrm>
          <a:prstGeom prst="rect">
            <a:avLst/>
          </a:prstGeom>
          <a:noFill/>
          <a:ln>
            <a:noFill/>
          </a:ln>
        </p:spPr>
        <p:txBody>
          <a:bodyPr anchorCtr="0" anchor="t" bIns="45700" lIns="91425" rIns="91425" wrap="square" tIns="45700">
            <a:noAutofit/>
          </a:bodyPr>
          <a:lstStyle/>
          <a:p>
            <a:pPr indent="-228600" lvl="0" marL="228600" marR="0" rtl="0" algn="l">
              <a:lnSpc>
                <a:spcPct val="100000"/>
              </a:lnSpc>
              <a:spcBef>
                <a:spcPts val="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班房：監獄牢房。</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返工：重做。例如，那批零件質量不合格，又要返工重做。</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得意：洋洋得意。</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人工：人為的</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差人：派人</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生性：秉性”或“天性”的意思，在東北話中應該是“生猛野性”的意思。</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單位：工作的地方</a:t>
            </a:r>
          </a:p>
          <a:p>
            <a:pPr indent="-228600" lvl="0" marL="228600" marR="0" rtl="0" algn="l">
              <a:lnSpc>
                <a:spcPct val="100000"/>
              </a:lnSpc>
              <a:spcBef>
                <a:spcPts val="1000"/>
              </a:spcBef>
              <a:spcAft>
                <a:spcPts val="0"/>
              </a:spcAft>
              <a:buClr>
                <a:schemeClr val="accent2"/>
              </a:buClr>
              <a:buSzPct val="100000"/>
              <a:buFont typeface="Arial"/>
              <a:buChar char="•"/>
            </a:pPr>
            <a:r>
              <a:rPr b="0" i="0" lang="zh-CN" sz="1800" u="none" cap="none" strike="noStrike">
                <a:solidFill>
                  <a:srgbClr val="262626"/>
                </a:solidFill>
                <a:latin typeface="Arial"/>
                <a:ea typeface="Arial"/>
                <a:cs typeface="Arial"/>
                <a:sym typeface="Arial"/>
              </a:rPr>
              <a:t>醒目：形容形象明顯，容易給人看清楚，例如“這個招牌很醒目”。</a:t>
            </a:r>
          </a:p>
          <a:p>
            <a:pPr indent="-228600" lvl="0" marL="228600" marR="0" rtl="0" algn="l">
              <a:lnSpc>
                <a:spcPct val="100000"/>
              </a:lnSpc>
              <a:spcBef>
                <a:spcPts val="1000"/>
              </a:spcBef>
              <a:buClr>
                <a:schemeClr val="accent2"/>
              </a:buClr>
              <a:buSzPct val="100000"/>
              <a:buFont typeface="Arial"/>
              <a:buChar char="•"/>
            </a:pPr>
            <a:r>
              <a:rPr b="0" i="0" lang="zh-CN" sz="1800" u="none" cap="none" strike="noStrike">
                <a:solidFill>
                  <a:srgbClr val="262626"/>
                </a:solidFill>
                <a:latin typeface="Arial"/>
                <a:ea typeface="Arial"/>
                <a:cs typeface="Arial"/>
                <a:sym typeface="Arial"/>
              </a:rPr>
              <a:t>紋路：花紋</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Shape 108"/>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182875" lIns="182875" rIns="182875" wrap="square" tIns="182875">
            <a:noAutofit/>
          </a:bodyPr>
          <a:lstStyle/>
          <a:p>
            <a:pPr indent="-139700" lvl="0" marL="0" marR="0" rtl="0" algn="ctr">
              <a:lnSpc>
                <a:spcPct val="90000"/>
              </a:lnSpc>
              <a:spcBef>
                <a:spcPts val="0"/>
              </a:spcBef>
              <a:buClr>
                <a:srgbClr val="262626"/>
              </a:buClr>
              <a:buSzPct val="100000"/>
              <a:buFont typeface="Arial"/>
              <a:buNone/>
            </a:pPr>
            <a:r>
              <a:rPr b="0" i="0" lang="zh-CN" sz="2200" u="none" cap="none" strike="noStrike">
                <a:solidFill>
                  <a:srgbClr val="262626"/>
                </a:solidFill>
                <a:latin typeface="Arial"/>
                <a:ea typeface="Arial"/>
                <a:cs typeface="Arial"/>
                <a:sym typeface="Arial"/>
              </a:rPr>
              <a:t>成語大會</a:t>
            </a:r>
          </a:p>
        </p:txBody>
      </p:sp>
      <p:pic>
        <p:nvPicPr>
          <p:cNvPr id="109" name="Shape 109"/>
          <p:cNvPicPr preferRelativeResize="0"/>
          <p:nvPr/>
        </p:nvPicPr>
        <p:blipFill rotWithShape="1">
          <a:blip r:embed="rId3">
            <a:alphaModFix/>
          </a:blip>
          <a:srcRect b="0" l="0" r="0" t="0"/>
          <a:stretch/>
        </p:blipFill>
        <p:spPr>
          <a:xfrm>
            <a:off x="6472692" y="1092200"/>
            <a:ext cx="5224609" cy="389054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Shape 11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Arial"/>
              <a:buNone/>
            </a:pPr>
            <a:r>
              <a:rPr b="0" i="0" lang="zh-CN" sz="2800" u="none" cap="none" strike="noStrike">
                <a:solidFill>
                  <a:srgbClr val="262626"/>
                </a:solidFill>
                <a:latin typeface="Arial"/>
                <a:ea typeface="Arial"/>
                <a:cs typeface="Arial"/>
                <a:sym typeface="Arial"/>
              </a:rPr>
              <a:t>成語大會</a:t>
            </a:r>
          </a:p>
        </p:txBody>
      </p:sp>
      <p:sp>
        <p:nvSpPr>
          <p:cNvPr id="115" name="Shape 115"/>
          <p:cNvSpPr txBox="1"/>
          <p:nvPr>
            <p:ph idx="1" type="body"/>
          </p:nvPr>
        </p:nvSpPr>
        <p:spPr>
          <a:xfrm>
            <a:off x="1183386" y="3153597"/>
            <a:ext cx="4531614" cy="3101983"/>
          </a:xfrm>
          <a:prstGeom prst="rect">
            <a:avLst/>
          </a:prstGeom>
          <a:noFill/>
          <a:ln>
            <a:noFill/>
          </a:ln>
        </p:spPr>
        <p:txBody>
          <a:bodyPr anchorCtr="0" anchor="t" bIns="45700" lIns="91425" rIns="91425" wrap="square" tIns="45700">
            <a:noAutofit/>
          </a:bodyPr>
          <a:lstStyle/>
          <a:p>
            <a:pPr indent="-228600" lvl="0" marL="228600" marR="0" rtl="0" algn="l">
              <a:lnSpc>
                <a:spcPct val="100000"/>
              </a:lnSpc>
              <a:spcBef>
                <a:spcPts val="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參加者輪流做讀題人， 每人讀兩個成語，其餘參加者在紙上寫下相應的成語。</a:t>
            </a:r>
          </a:p>
          <a:p>
            <a:pPr indent="-228600" lvl="0" marL="228600" marR="0" rtl="0" algn="l">
              <a:lnSpc>
                <a:spcPct val="100000"/>
              </a:lnSpc>
              <a:spcBef>
                <a:spcPts val="1000"/>
              </a:spcBef>
              <a:spcAft>
                <a:spcPts val="0"/>
              </a:spcAft>
              <a:buClr>
                <a:schemeClr val="accent2"/>
              </a:buClr>
              <a:buSzPct val="100000"/>
              <a:buFont typeface="Arial"/>
              <a:buNone/>
            </a:pPr>
            <a:r>
              <a:t/>
            </a:r>
            <a:endParaRPr b="0" i="0" sz="3600" u="none" cap="none" strike="noStrike">
              <a:solidFill>
                <a:srgbClr val="262626"/>
              </a:solidFill>
              <a:latin typeface="Arial"/>
              <a:ea typeface="Arial"/>
              <a:cs typeface="Arial"/>
              <a:sym typeface="Arial"/>
            </a:endParaRPr>
          </a:p>
          <a:p>
            <a:pPr indent="-228600" lvl="0" marL="228600" marR="0" rtl="0" algn="l">
              <a:lnSpc>
                <a:spcPct val="100000"/>
              </a:lnSpc>
              <a:spcBef>
                <a:spcPts val="1000"/>
              </a:spcBef>
              <a:spcAft>
                <a:spcPts val="0"/>
              </a:spcAft>
              <a:buClr>
                <a:schemeClr val="accent2"/>
              </a:buClr>
              <a:buSzPct val="100000"/>
              <a:buFont typeface="Arial"/>
              <a:buNone/>
            </a:pPr>
            <a:r>
              <a:t/>
            </a:r>
            <a:endParaRPr b="0" i="0" sz="3600" u="none" cap="none" strike="noStrike">
              <a:solidFill>
                <a:srgbClr val="262626"/>
              </a:solidFill>
              <a:latin typeface="Arial"/>
              <a:ea typeface="Arial"/>
              <a:cs typeface="Arial"/>
              <a:sym typeface="Arial"/>
            </a:endParaRPr>
          </a:p>
          <a:p>
            <a:pPr indent="-228600" lvl="0" marL="228600" marR="0" rtl="0" algn="l">
              <a:lnSpc>
                <a:spcPct val="100000"/>
              </a:lnSpc>
              <a:spcBef>
                <a:spcPts val="1000"/>
              </a:spcBef>
              <a:buClr>
                <a:schemeClr val="accent2"/>
              </a:buClr>
              <a:buSzPct val="100000"/>
              <a:buFont typeface="Arial"/>
              <a:buNone/>
            </a:pPr>
            <a:r>
              <a:t/>
            </a:r>
            <a:endParaRPr b="0" i="0" sz="3600" u="none" cap="none" strike="noStrike">
              <a:solidFill>
                <a:srgbClr val="262626"/>
              </a:solidFill>
              <a:latin typeface="Arial"/>
              <a:ea typeface="Arial"/>
              <a:cs typeface="Arial"/>
              <a:sym typeface="Arial"/>
            </a:endParaRPr>
          </a:p>
        </p:txBody>
      </p:sp>
      <p:sp>
        <p:nvSpPr>
          <p:cNvPr id="116" name="Shape 116"/>
          <p:cNvSpPr/>
          <p:nvPr/>
        </p:nvSpPr>
        <p:spPr>
          <a:xfrm>
            <a:off x="6238875" y="3105834"/>
            <a:ext cx="4381500" cy="2308324"/>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b="0" i="0" lang="zh-CN" sz="3600" u="none" cap="none" strike="noStrike">
                <a:solidFill>
                  <a:schemeClr val="dk1"/>
                </a:solidFill>
                <a:latin typeface="Arial"/>
                <a:ea typeface="Arial"/>
                <a:cs typeface="Arial"/>
                <a:sym typeface="Arial"/>
              </a:rPr>
              <a:t>参加者轮流做读题人， 每人读两个词语， 其余参加者在纸上写下相应词语。</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Shape 121"/>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Arial"/>
              <a:buNone/>
            </a:pPr>
            <a:r>
              <a:rPr b="0" i="0" lang="zh-CN" sz="2800" u="none" cap="none" strike="noStrike">
                <a:solidFill>
                  <a:srgbClr val="262626"/>
                </a:solidFill>
                <a:latin typeface="Arial"/>
                <a:ea typeface="Arial"/>
                <a:cs typeface="Arial"/>
                <a:sym typeface="Arial"/>
              </a:rPr>
              <a:t>成語大會</a:t>
            </a:r>
          </a:p>
        </p:txBody>
      </p:sp>
      <p:sp>
        <p:nvSpPr>
          <p:cNvPr id="122" name="Shape 122"/>
          <p:cNvSpPr txBox="1"/>
          <p:nvPr>
            <p:ph idx="1" type="body"/>
          </p:nvPr>
        </p:nvSpPr>
        <p:spPr>
          <a:xfrm>
            <a:off x="1160526" y="2401215"/>
            <a:ext cx="5377434" cy="3101983"/>
          </a:xfrm>
          <a:prstGeom prst="rect">
            <a:avLst/>
          </a:prstGeom>
          <a:noFill/>
          <a:ln>
            <a:noFill/>
          </a:ln>
        </p:spPr>
        <p:txBody>
          <a:bodyPr anchorCtr="0" anchor="t" bIns="45700" lIns="91425" rIns="91425" wrap="square" tIns="45700">
            <a:noAutofit/>
          </a:bodyPr>
          <a:lstStyle/>
          <a:p>
            <a:pPr indent="-228600" lvl="0" marL="228600" marR="0" rtl="0" algn="l">
              <a:lnSpc>
                <a:spcPct val="150000"/>
              </a:lnSpc>
              <a:spcBef>
                <a:spcPts val="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妙手回春	出神入化</a:t>
            </a:r>
          </a:p>
          <a:p>
            <a:pPr indent="-228600" lvl="0" marL="228600" marR="0" rtl="0" algn="l">
              <a:lnSpc>
                <a:spcPct val="150000"/>
              </a:lnSpc>
              <a:spcBef>
                <a:spcPts val="100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風聲鶴唳	感同身受</a:t>
            </a:r>
          </a:p>
          <a:p>
            <a:pPr indent="-228600" lvl="0" marL="228600" marR="0" rtl="0" algn="l">
              <a:lnSpc>
                <a:spcPct val="150000"/>
              </a:lnSpc>
              <a:spcBef>
                <a:spcPts val="100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罪不容誅	氣宇軒昂</a:t>
            </a:r>
          </a:p>
          <a:p>
            <a:pPr indent="-228600" lvl="0" marL="228600" marR="0" rtl="0" algn="l">
              <a:lnSpc>
                <a:spcPct val="150000"/>
              </a:lnSpc>
              <a:spcBef>
                <a:spcPts val="1000"/>
              </a:spcBef>
              <a:buClr>
                <a:schemeClr val="accent2"/>
              </a:buClr>
              <a:buSzPct val="100000"/>
              <a:buFont typeface="Arial"/>
              <a:buChar char="•"/>
            </a:pPr>
            <a:r>
              <a:rPr b="0" i="0" lang="zh-CN" sz="3600" u="none" cap="none" strike="noStrike">
                <a:solidFill>
                  <a:srgbClr val="262626"/>
                </a:solidFill>
                <a:latin typeface="Arial"/>
                <a:ea typeface="Arial"/>
                <a:cs typeface="Arial"/>
                <a:sym typeface="Arial"/>
              </a:rPr>
              <a:t>炙手可熱	舉案齊眉</a:t>
            </a:r>
          </a:p>
        </p:txBody>
      </p:sp>
      <p:sp>
        <p:nvSpPr>
          <p:cNvPr id="123" name="Shape 123"/>
          <p:cNvSpPr/>
          <p:nvPr/>
        </p:nvSpPr>
        <p:spPr>
          <a:xfrm>
            <a:off x="6284595" y="2401215"/>
            <a:ext cx="4381500" cy="3341556"/>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妙手回春	出神入化</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风声鹤唳	感同身受</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罪不容诛	气宇轩昂</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炙手可热	举案齐眉</a:t>
            </a:r>
          </a:p>
        </p:txBody>
      </p:sp>
      <p:cxnSp>
        <p:nvCxnSpPr>
          <p:cNvPr id="124" name="Shape 124"/>
          <p:cNvCxnSpPr/>
          <p:nvPr/>
        </p:nvCxnSpPr>
        <p:spPr>
          <a:xfrm>
            <a:off x="6057900" y="2401215"/>
            <a:ext cx="0" cy="4022445"/>
          </a:xfrm>
          <a:prstGeom prst="straightConnector1">
            <a:avLst/>
          </a:prstGeom>
          <a:noFill/>
          <a:ln cap="flat" cmpd="sng" w="9525">
            <a:solidFill>
              <a:schemeClr val="accent1"/>
            </a:solidFill>
            <a:prstDash val="solid"/>
            <a:round/>
            <a:headEnd len="med" w="med" type="none"/>
            <a:tailEnd len="med" w="med"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Arial"/>
              <a:buNone/>
            </a:pPr>
            <a:r>
              <a:rPr b="0" i="0" lang="zh-CN" sz="2800" u="none" cap="none" strike="noStrike">
                <a:solidFill>
                  <a:srgbClr val="262626"/>
                </a:solidFill>
                <a:latin typeface="Arial"/>
                <a:ea typeface="Arial"/>
                <a:cs typeface="Arial"/>
                <a:sym typeface="Arial"/>
              </a:rPr>
              <a:t>成語大會</a:t>
            </a:r>
          </a:p>
        </p:txBody>
      </p:sp>
      <p:sp>
        <p:nvSpPr>
          <p:cNvPr id="130" name="Shape 130"/>
          <p:cNvSpPr txBox="1"/>
          <p:nvPr>
            <p:ph idx="1" type="body"/>
          </p:nvPr>
        </p:nvSpPr>
        <p:spPr>
          <a:xfrm>
            <a:off x="1040511" y="2378355"/>
            <a:ext cx="5055489" cy="3101983"/>
          </a:xfrm>
          <a:prstGeom prst="rect">
            <a:avLst/>
          </a:prstGeom>
          <a:noFill/>
          <a:ln>
            <a:noFill/>
          </a:ln>
        </p:spPr>
        <p:txBody>
          <a:bodyPr anchorCtr="0" anchor="t" bIns="45700" lIns="91425" rIns="91425" wrap="square" tIns="45700">
            <a:noAutofit/>
          </a:bodyPr>
          <a:lstStyle/>
          <a:p>
            <a:pPr indent="-228600" lvl="0" marL="228600" marR="0" rtl="0" algn="l">
              <a:lnSpc>
                <a:spcPct val="150000"/>
              </a:lnSpc>
              <a:spcBef>
                <a:spcPts val="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沸沸揚揚	味同嚼蠟</a:t>
            </a:r>
          </a:p>
          <a:p>
            <a:pPr indent="-228600" lvl="0" marL="228600" marR="0" rtl="0" algn="l">
              <a:lnSpc>
                <a:spcPct val="150000"/>
              </a:lnSpc>
              <a:spcBef>
                <a:spcPts val="100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恃才傲物	耳熟能詳</a:t>
            </a:r>
          </a:p>
          <a:p>
            <a:pPr indent="-228600" lvl="0" marL="228600" marR="0" rtl="0" algn="l">
              <a:lnSpc>
                <a:spcPct val="150000"/>
              </a:lnSpc>
              <a:spcBef>
                <a:spcPts val="1000"/>
              </a:spcBef>
              <a:spcAft>
                <a:spcPts val="0"/>
              </a:spcAft>
              <a:buClr>
                <a:schemeClr val="accent2"/>
              </a:buClr>
              <a:buSzPct val="100000"/>
              <a:buFont typeface="Arial"/>
              <a:buChar char="•"/>
            </a:pPr>
            <a:r>
              <a:rPr b="0" i="0" lang="zh-CN" sz="3600" u="none" cap="none" strike="noStrike">
                <a:solidFill>
                  <a:srgbClr val="262626"/>
                </a:solidFill>
                <a:latin typeface="Arial"/>
                <a:ea typeface="Arial"/>
                <a:cs typeface="Arial"/>
                <a:sym typeface="Arial"/>
              </a:rPr>
              <a:t>天賦異稟	中流砥柱</a:t>
            </a:r>
          </a:p>
          <a:p>
            <a:pPr indent="-228600" lvl="0" marL="228600" marR="0" rtl="0" algn="l">
              <a:lnSpc>
                <a:spcPct val="150000"/>
              </a:lnSpc>
              <a:spcBef>
                <a:spcPts val="1000"/>
              </a:spcBef>
              <a:buClr>
                <a:schemeClr val="accent2"/>
              </a:buClr>
              <a:buSzPct val="100000"/>
              <a:buFont typeface="Arial"/>
              <a:buChar char="•"/>
            </a:pPr>
            <a:r>
              <a:rPr b="0" i="0" lang="zh-CN" sz="3600" u="none" cap="none" strike="noStrike">
                <a:solidFill>
                  <a:srgbClr val="262626"/>
                </a:solidFill>
                <a:latin typeface="Arial"/>
                <a:ea typeface="Arial"/>
                <a:cs typeface="Arial"/>
                <a:sym typeface="Arial"/>
              </a:rPr>
              <a:t>曇花一現	美輪美奐</a:t>
            </a:r>
          </a:p>
        </p:txBody>
      </p:sp>
      <p:sp>
        <p:nvSpPr>
          <p:cNvPr id="131" name="Shape 131"/>
          <p:cNvSpPr/>
          <p:nvPr/>
        </p:nvSpPr>
        <p:spPr>
          <a:xfrm>
            <a:off x="6096000" y="2378355"/>
            <a:ext cx="4381500" cy="3341556"/>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沸沸扬扬	味同嚼蜡</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恃才傲物	耳熟能详</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天赋异禀	中流砥柱</a:t>
            </a:r>
          </a:p>
          <a:p>
            <a:pPr indent="0" lvl="0" marL="0" marR="0" rtl="0" algn="l">
              <a:lnSpc>
                <a:spcPct val="150000"/>
              </a:lnSpc>
              <a:spcBef>
                <a:spcPts val="0"/>
              </a:spcBef>
              <a:buSzPct val="25000"/>
              <a:buNone/>
            </a:pPr>
            <a:r>
              <a:rPr lang="zh-CN" sz="3600">
                <a:solidFill>
                  <a:schemeClr val="dk1"/>
                </a:solidFill>
                <a:latin typeface="Arial"/>
                <a:ea typeface="Arial"/>
                <a:cs typeface="Arial"/>
                <a:sym typeface="Arial"/>
              </a:rPr>
              <a:t>昙花一现	美轮美奂</a:t>
            </a:r>
          </a:p>
        </p:txBody>
      </p:sp>
      <p:cxnSp>
        <p:nvCxnSpPr>
          <p:cNvPr id="132" name="Shape 132"/>
          <p:cNvCxnSpPr/>
          <p:nvPr/>
        </p:nvCxnSpPr>
        <p:spPr>
          <a:xfrm>
            <a:off x="5920740" y="2378355"/>
            <a:ext cx="0" cy="4022445"/>
          </a:xfrm>
          <a:prstGeom prst="straightConnector1">
            <a:avLst/>
          </a:prstGeom>
          <a:noFill/>
          <a:ln cap="flat" cmpd="sng" w="9525">
            <a:solidFill>
              <a:schemeClr val="accent1"/>
            </a:solidFill>
            <a:prstDash val="solid"/>
            <a:round/>
            <a:headEnd len="med" w="med" type="none"/>
            <a:tailEnd len="med" w="med"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Shape 137"/>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182875" lIns="182875" rIns="182875" wrap="square" tIns="182875">
            <a:noAutofit/>
          </a:bodyPr>
          <a:lstStyle/>
          <a:p>
            <a:pPr indent="-139700" lvl="0" marL="0" marR="0" rtl="0" algn="ctr">
              <a:lnSpc>
                <a:spcPct val="90000"/>
              </a:lnSpc>
              <a:spcBef>
                <a:spcPts val="0"/>
              </a:spcBef>
              <a:buClr>
                <a:srgbClr val="262626"/>
              </a:buClr>
              <a:buSzPct val="100000"/>
              <a:buFont typeface="Arial"/>
              <a:buNone/>
            </a:pPr>
            <a:r>
              <a:rPr b="0" i="0" lang="zh-CN" sz="2200" u="none" cap="none" strike="noStrike">
                <a:solidFill>
                  <a:srgbClr val="262626"/>
                </a:solidFill>
                <a:latin typeface="Arial"/>
                <a:ea typeface="Arial"/>
                <a:cs typeface="Arial"/>
                <a:sym typeface="Arial"/>
              </a:rPr>
              <a:t>成語接龍</a:t>
            </a:r>
          </a:p>
        </p:txBody>
      </p:sp>
      <p:sp>
        <p:nvSpPr>
          <p:cNvPr id="138" name="Shape 138"/>
          <p:cNvSpPr txBox="1"/>
          <p:nvPr>
            <p:ph idx="2" type="body"/>
          </p:nvPr>
        </p:nvSpPr>
        <p:spPr>
          <a:xfrm>
            <a:off x="1115568" y="3549918"/>
            <a:ext cx="4175760" cy="2194036"/>
          </a:xfrm>
          <a:prstGeom prst="rect">
            <a:avLst/>
          </a:prstGeom>
          <a:noFill/>
          <a:ln>
            <a:noFill/>
          </a:ln>
        </p:spPr>
        <p:txBody>
          <a:bodyPr anchorCtr="1" anchor="t" bIns="45700" lIns="91425" rIns="91425" wrap="square" tIns="45700">
            <a:noAutofit/>
          </a:bodyPr>
          <a:lstStyle/>
          <a:p>
            <a:pPr indent="-95250" lvl="0" marL="0" marR="0" rtl="0" algn="ctr">
              <a:lnSpc>
                <a:spcPct val="100000"/>
              </a:lnSpc>
              <a:spcBef>
                <a:spcPts val="0"/>
              </a:spcBef>
              <a:buClr>
                <a:schemeClr val="accent2"/>
              </a:buClr>
              <a:buSzPct val="100000"/>
              <a:buFont typeface="Arial"/>
              <a:buNone/>
            </a:pPr>
            <a:r>
              <a:rPr b="0" i="0" lang="zh-CN" sz="1500" u="none" cap="none" strike="noStrike">
                <a:solidFill>
                  <a:srgbClr val="FFFFFF"/>
                </a:solidFill>
                <a:latin typeface="Cabin"/>
                <a:ea typeface="Cabin"/>
                <a:cs typeface="Cabin"/>
                <a:sym typeface="Cabin"/>
              </a:rPr>
              <a:t>https://www.youtube.com/watch?v=ZsjODxg-BdE</a:t>
            </a:r>
          </a:p>
        </p:txBody>
      </p:sp>
      <p:sp>
        <p:nvSpPr>
          <p:cNvPr id="139" name="Shape 139"/>
          <p:cNvSpPr txBox="1"/>
          <p:nvPr>
            <p:ph idx="1" type="body"/>
          </p:nvPr>
        </p:nvSpPr>
        <p:spPr>
          <a:xfrm>
            <a:off x="6537960" y="1058596"/>
            <a:ext cx="5166360" cy="3101983"/>
          </a:xfrm>
          <a:prstGeom prst="rect">
            <a:avLst/>
          </a:prstGeom>
          <a:noFill/>
          <a:ln>
            <a:noFill/>
          </a:ln>
        </p:spPr>
        <p:txBody>
          <a:bodyPr anchorCtr="0" anchor="t" bIns="45700" lIns="91425" rIns="91425" wrap="square" tIns="45700">
            <a:noAutofit/>
          </a:bodyPr>
          <a:lstStyle/>
          <a:p>
            <a:pPr indent="-228600" lvl="0" marL="228600" marR="0" rtl="0" algn="l">
              <a:lnSpc>
                <a:spcPct val="100000"/>
              </a:lnSpc>
              <a:spcBef>
                <a:spcPts val="0"/>
              </a:spcBef>
              <a:spcAft>
                <a:spcPts val="0"/>
              </a:spcAft>
              <a:buClr>
                <a:schemeClr val="accent2"/>
              </a:buClr>
              <a:buSzPct val="100000"/>
              <a:buFont typeface="Arial"/>
              <a:buChar char="•"/>
            </a:pPr>
            <a:r>
              <a:rPr b="0" i="0" lang="zh-CN" sz="2800" u="none" cap="none" strike="noStrike">
                <a:solidFill>
                  <a:schemeClr val="dk1"/>
                </a:solidFill>
                <a:latin typeface="Arial"/>
                <a:ea typeface="Arial"/>
                <a:cs typeface="Arial"/>
                <a:sym typeface="Arial"/>
              </a:rPr>
              <a:t>第一位同學說的四字成語的最後一個字與下一位同學說的成語的第一個字讀音相同，首尾相接不斷延伸，形成長龍。</a:t>
            </a:r>
          </a:p>
          <a:p>
            <a:pPr indent="-228600" lvl="0" marL="228600" marR="0" rtl="0" algn="l">
              <a:lnSpc>
                <a:spcPct val="100000"/>
              </a:lnSpc>
              <a:spcBef>
                <a:spcPts val="1000"/>
              </a:spcBef>
              <a:spcAft>
                <a:spcPts val="0"/>
              </a:spcAft>
              <a:buClr>
                <a:schemeClr val="accent2"/>
              </a:buClr>
              <a:buSzPct val="100000"/>
              <a:buFont typeface="Arial"/>
              <a:buNone/>
            </a:pPr>
            <a:r>
              <a:t/>
            </a:r>
            <a:endParaRPr b="0" i="0" sz="2800" u="none" cap="none" strike="noStrike">
              <a:solidFill>
                <a:schemeClr val="dk1"/>
              </a:solidFill>
              <a:latin typeface="Arial"/>
              <a:ea typeface="Arial"/>
              <a:cs typeface="Arial"/>
              <a:sym typeface="Arial"/>
            </a:endParaRPr>
          </a:p>
          <a:p>
            <a:pPr indent="-228600" lvl="0" marL="228600" marR="0" rtl="0" algn="l">
              <a:lnSpc>
                <a:spcPct val="100000"/>
              </a:lnSpc>
              <a:spcBef>
                <a:spcPts val="1000"/>
              </a:spcBef>
              <a:buClr>
                <a:schemeClr val="accent2"/>
              </a:buClr>
              <a:buSzPct val="100000"/>
              <a:buFont typeface="Arial"/>
              <a:buChar char="•"/>
            </a:pPr>
            <a:r>
              <a:rPr b="0" i="0" lang="zh-CN" sz="2800" u="none" cap="none" strike="noStrike">
                <a:solidFill>
                  <a:schemeClr val="dk1"/>
                </a:solidFill>
                <a:latin typeface="Arial"/>
                <a:ea typeface="Arial"/>
                <a:cs typeface="Arial"/>
                <a:sym typeface="Arial"/>
              </a:rPr>
              <a:t>第一个同学说的四字成语的最后一个字与下一个同学说的成语的第一个字读音相同，首尾相接不断延伸，形成长龙。</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Shape 144"/>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Arial"/>
              <a:buNone/>
            </a:pPr>
            <a:r>
              <a:rPr b="0" i="0" lang="zh-CN" sz="2800" u="none" cap="none" strike="noStrike">
                <a:solidFill>
                  <a:srgbClr val="262626"/>
                </a:solidFill>
                <a:latin typeface="Arial"/>
                <a:ea typeface="Arial"/>
                <a:cs typeface="Arial"/>
                <a:sym typeface="Arial"/>
              </a:rPr>
              <a:t>成語接龍</a:t>
            </a:r>
          </a:p>
        </p:txBody>
      </p:sp>
      <p:sp>
        <p:nvSpPr>
          <p:cNvPr id="145" name="Shape 145"/>
          <p:cNvSpPr txBox="1"/>
          <p:nvPr>
            <p:ph idx="1" type="body"/>
          </p:nvPr>
        </p:nvSpPr>
        <p:spPr>
          <a:xfrm>
            <a:off x="451864" y="2604957"/>
            <a:ext cx="5308855" cy="3101983"/>
          </a:xfrm>
          <a:prstGeom prst="rect">
            <a:avLst/>
          </a:prstGeom>
          <a:noFill/>
          <a:ln>
            <a:noFill/>
          </a:ln>
        </p:spPr>
        <p:txBody>
          <a:bodyPr anchorCtr="0" anchor="t" bIns="45700" lIns="91425" rIns="91425" wrap="square" tIns="45700">
            <a:noAutofit/>
          </a:bodyPr>
          <a:lstStyle/>
          <a:p>
            <a:pPr indent="-228600" lvl="0" marL="228600" marR="0" rtl="0" algn="l">
              <a:lnSpc>
                <a:spcPct val="150000"/>
              </a:lnSpc>
              <a:spcBef>
                <a:spcPts val="0"/>
              </a:spcBef>
              <a:buClr>
                <a:schemeClr val="accent2"/>
              </a:buClr>
              <a:buSzPct val="100000"/>
              <a:buFont typeface="Arial"/>
              <a:buChar char="•"/>
            </a:pPr>
            <a:r>
              <a:rPr b="0" i="0" lang="zh-CN" sz="2800" u="none" cap="none" strike="noStrike">
                <a:solidFill>
                  <a:srgbClr val="262626"/>
                </a:solidFill>
                <a:latin typeface="Arial"/>
                <a:ea typeface="Arial"/>
                <a:cs typeface="Arial"/>
                <a:sym typeface="Arial"/>
              </a:rPr>
              <a:t>開天辟地--地大物博--博學多才--才高八鬥--鬥誌昂揚--揚眉吐氣--氣勢磅礴--博古通今-今非昔比--比比皆是--是非曲直--直抒己見--見仁見智--智勇雙全--全心全意--意味深長--長年累月</a:t>
            </a:r>
          </a:p>
        </p:txBody>
      </p:sp>
      <p:sp>
        <p:nvSpPr>
          <p:cNvPr id="146" name="Shape 146"/>
          <p:cNvSpPr/>
          <p:nvPr/>
        </p:nvSpPr>
        <p:spPr>
          <a:xfrm>
            <a:off x="6096000" y="2604957"/>
            <a:ext cx="5739765" cy="3970318"/>
          </a:xfrm>
          <a:prstGeom prst="rect">
            <a:avLst/>
          </a:prstGeom>
          <a:noFill/>
          <a:ln>
            <a:noFill/>
          </a:ln>
        </p:spPr>
        <p:txBody>
          <a:bodyPr anchorCtr="0" anchor="t" bIns="45700" lIns="91425" rIns="91425" wrap="square" tIns="45700">
            <a:noAutofit/>
          </a:bodyPr>
          <a:lstStyle/>
          <a:p>
            <a:pPr indent="0" lvl="0" marL="0" marR="0" rtl="0" algn="l">
              <a:lnSpc>
                <a:spcPct val="150000"/>
              </a:lnSpc>
              <a:spcBef>
                <a:spcPts val="0"/>
              </a:spcBef>
              <a:buSzPct val="25000"/>
              <a:buNone/>
            </a:pPr>
            <a:r>
              <a:rPr lang="zh-CN" sz="2800">
                <a:solidFill>
                  <a:schemeClr val="dk1"/>
                </a:solidFill>
                <a:latin typeface="Cabin"/>
                <a:ea typeface="Cabin"/>
                <a:cs typeface="Cabin"/>
                <a:sym typeface="Cabin"/>
              </a:rPr>
              <a:t>开天辟地—地大物博—博学多才—才高八斗—斗志昂扬—扬眉吐气—气势磅礴—博古通今—今非昔比—比比皆是—是非曲直—直抒己见—见仁见智—智勇双全—全心全意—意味深长—长年累月</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Shape 151"/>
          <p:cNvSpPr txBox="1"/>
          <p:nvPr>
            <p:ph type="title"/>
          </p:nvPr>
        </p:nvSpPr>
        <p:spPr>
          <a:xfrm>
            <a:off x="804672" y="2243828"/>
            <a:ext cx="4486656" cy="1141497"/>
          </a:xfrm>
          <a:prstGeom prst="rect">
            <a:avLst/>
          </a:prstGeom>
          <a:solidFill>
            <a:srgbClr val="FFFFFF"/>
          </a:solidFill>
          <a:ln cap="flat" cmpd="sng" w="9525">
            <a:solidFill>
              <a:srgbClr val="404040"/>
            </a:solidFill>
            <a:prstDash val="solid"/>
            <a:round/>
            <a:headEnd len="med" w="med" type="none"/>
            <a:tailEnd len="med" w="med" type="none"/>
          </a:ln>
        </p:spPr>
        <p:txBody>
          <a:bodyPr anchorCtr="1" anchor="ctr" bIns="182875" lIns="182875" rIns="182875" wrap="square" tIns="182875">
            <a:noAutofit/>
          </a:bodyPr>
          <a:lstStyle/>
          <a:p>
            <a:pPr indent="-139700" lvl="0" marL="0" marR="0" rtl="0" algn="ctr">
              <a:lnSpc>
                <a:spcPct val="90000"/>
              </a:lnSpc>
              <a:spcBef>
                <a:spcPts val="0"/>
              </a:spcBef>
              <a:buClr>
                <a:srgbClr val="262626"/>
              </a:buClr>
              <a:buSzPct val="100000"/>
              <a:buFont typeface="Cabin"/>
              <a:buNone/>
            </a:pPr>
            <a:r>
              <a:rPr b="0" i="0" lang="zh-CN" sz="2200" u="none" cap="none" strike="noStrike">
                <a:solidFill>
                  <a:srgbClr val="262626"/>
                </a:solidFill>
                <a:latin typeface="Cabin"/>
                <a:ea typeface="Cabin"/>
                <a:cs typeface="Cabin"/>
                <a:sym typeface="Cabin"/>
              </a:rPr>
              <a:t>漢字聽寫大會</a:t>
            </a:r>
          </a:p>
        </p:txBody>
      </p:sp>
      <p:sp>
        <p:nvSpPr>
          <p:cNvPr id="152" name="Shape 152"/>
          <p:cNvSpPr txBox="1"/>
          <p:nvPr>
            <p:ph idx="2" type="body"/>
          </p:nvPr>
        </p:nvSpPr>
        <p:spPr>
          <a:xfrm>
            <a:off x="1115568" y="3549918"/>
            <a:ext cx="4175760" cy="2194036"/>
          </a:xfrm>
          <a:prstGeom prst="rect">
            <a:avLst/>
          </a:prstGeom>
          <a:noFill/>
          <a:ln>
            <a:noFill/>
          </a:ln>
        </p:spPr>
        <p:txBody>
          <a:bodyPr anchorCtr="1" anchor="t" bIns="45700" lIns="91425" rIns="91425" wrap="square" tIns="45700">
            <a:noAutofit/>
          </a:bodyPr>
          <a:lstStyle/>
          <a:p>
            <a:pPr indent="-95250" lvl="0" marL="0" marR="0" rtl="0" algn="ctr">
              <a:lnSpc>
                <a:spcPct val="100000"/>
              </a:lnSpc>
              <a:spcBef>
                <a:spcPts val="0"/>
              </a:spcBef>
              <a:buClr>
                <a:schemeClr val="accent2"/>
              </a:buClr>
              <a:buSzPct val="100000"/>
              <a:buFont typeface="Arial"/>
              <a:buNone/>
            </a:pPr>
            <a:r>
              <a:rPr b="0" i="0" lang="zh-CN" sz="1500" u="none" cap="none" strike="noStrike">
                <a:solidFill>
                  <a:srgbClr val="FFFFFF"/>
                </a:solidFill>
                <a:latin typeface="Cabin"/>
                <a:ea typeface="Cabin"/>
                <a:cs typeface="Cabin"/>
                <a:sym typeface="Cabin"/>
              </a:rPr>
              <a:t>https://www.youtube.com/watch?v=ZsjODxg-BdE</a:t>
            </a:r>
          </a:p>
        </p:txBody>
      </p:sp>
      <p:pic>
        <p:nvPicPr>
          <p:cNvPr id="153" name="Shape 153"/>
          <p:cNvPicPr preferRelativeResize="0"/>
          <p:nvPr/>
        </p:nvPicPr>
        <p:blipFill rotWithShape="1">
          <a:blip r:embed="rId3">
            <a:alphaModFix/>
          </a:blip>
          <a:srcRect b="0" l="0" r="0" t="0"/>
          <a:stretch/>
        </p:blipFill>
        <p:spPr>
          <a:xfrm>
            <a:off x="6500939" y="693084"/>
            <a:ext cx="5381117" cy="538111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Shape 158"/>
          <p:cNvSpPr txBox="1"/>
          <p:nvPr>
            <p:ph type="title"/>
          </p:nvPr>
        </p:nvSpPr>
        <p:spPr>
          <a:xfrm>
            <a:off x="2231136" y="964692"/>
            <a:ext cx="7729728" cy="1188720"/>
          </a:xfrm>
          <a:prstGeom prst="rect">
            <a:avLst/>
          </a:prstGeom>
          <a:solidFill>
            <a:srgbClr val="FFFFFF"/>
          </a:solidFill>
          <a:ln cap="sq" cmpd="sng" w="31750">
            <a:solidFill>
              <a:srgbClr val="404040"/>
            </a:solidFill>
            <a:prstDash val="solid"/>
            <a:miter lim="800000"/>
            <a:headEnd len="med" w="med" type="none"/>
            <a:tailEnd len="med" w="med" type="none"/>
          </a:ln>
        </p:spPr>
        <p:txBody>
          <a:bodyPr anchorCtr="0" anchor="ctr" bIns="182875" lIns="182875" rIns="182875" wrap="square" tIns="182875">
            <a:noAutofit/>
          </a:bodyPr>
          <a:lstStyle/>
          <a:p>
            <a:pPr indent="-177800" lvl="0" marL="0" marR="0" rtl="0" algn="ctr">
              <a:lnSpc>
                <a:spcPct val="90000"/>
              </a:lnSpc>
              <a:spcBef>
                <a:spcPts val="0"/>
              </a:spcBef>
              <a:buClr>
                <a:srgbClr val="262626"/>
              </a:buClr>
              <a:buSzPct val="100000"/>
              <a:buFont typeface="Cabin"/>
              <a:buNone/>
            </a:pPr>
            <a:r>
              <a:rPr b="0" i="0" lang="zh-CN" sz="2800" u="none" cap="none" strike="noStrike">
                <a:solidFill>
                  <a:srgbClr val="262626"/>
                </a:solidFill>
                <a:latin typeface="Cabin"/>
                <a:ea typeface="Cabin"/>
                <a:cs typeface="Cabin"/>
                <a:sym typeface="Cabin"/>
              </a:rPr>
              <a:t>漢字聽寫大會</a:t>
            </a:r>
          </a:p>
        </p:txBody>
      </p:sp>
      <p:sp>
        <p:nvSpPr>
          <p:cNvPr id="159" name="Shape 159"/>
          <p:cNvSpPr txBox="1"/>
          <p:nvPr>
            <p:ph idx="1" type="body"/>
          </p:nvPr>
        </p:nvSpPr>
        <p:spPr>
          <a:xfrm>
            <a:off x="1183386" y="3153597"/>
            <a:ext cx="4531614" cy="3101983"/>
          </a:xfrm>
          <a:prstGeom prst="rect">
            <a:avLst/>
          </a:prstGeom>
          <a:noFill/>
          <a:ln>
            <a:noFill/>
          </a:ln>
        </p:spPr>
        <p:txBody>
          <a:bodyPr anchorCtr="0" anchor="t" bIns="45700" lIns="91425" rIns="91425" wrap="square" tIns="45700">
            <a:noAutofit/>
          </a:bodyPr>
          <a:lstStyle/>
          <a:p>
            <a:pPr indent="-228600" lvl="0" marL="228600" marR="0" rtl="0" algn="l">
              <a:lnSpc>
                <a:spcPct val="100000"/>
              </a:lnSpc>
              <a:spcBef>
                <a:spcPts val="0"/>
              </a:spcBef>
              <a:spcAft>
                <a:spcPts val="0"/>
              </a:spcAft>
              <a:buClr>
                <a:schemeClr val="accent2"/>
              </a:buClr>
              <a:buSzPct val="100000"/>
              <a:buFont typeface="Arial"/>
              <a:buChar char="•"/>
            </a:pPr>
            <a:r>
              <a:rPr b="0" i="0" lang="zh-CN" sz="1800" u="none" cap="none" strike="noStrike">
                <a:solidFill>
                  <a:srgbClr val="262626"/>
                </a:solidFill>
                <a:latin typeface="Cabin"/>
                <a:ea typeface="Cabin"/>
                <a:cs typeface="Cabin"/>
                <a:sym typeface="Cabin"/>
              </a:rPr>
              <a:t>參加者輪流做讀題人， 每人讀兩個詞語，其餘參加者在紙上寫下相應的詞語。</a:t>
            </a:r>
          </a:p>
          <a:p>
            <a:pPr indent="-228600" lvl="0" marL="228600" marR="0" rtl="0" algn="l">
              <a:lnSpc>
                <a:spcPct val="100000"/>
              </a:lnSpc>
              <a:spcBef>
                <a:spcPts val="1000"/>
              </a:spcBef>
              <a:spcAft>
                <a:spcPts val="0"/>
              </a:spcAft>
              <a:buClr>
                <a:schemeClr val="accent2"/>
              </a:buClr>
              <a:buSzPct val="100000"/>
              <a:buFont typeface="Arial"/>
              <a:buNone/>
            </a:pPr>
            <a:r>
              <a:t/>
            </a:r>
            <a:endParaRPr b="0" i="0" sz="1800" u="none" cap="none" strike="noStrike">
              <a:solidFill>
                <a:srgbClr val="262626"/>
              </a:solidFill>
              <a:latin typeface="Cabin"/>
              <a:ea typeface="Cabin"/>
              <a:cs typeface="Cabin"/>
              <a:sym typeface="Cabin"/>
            </a:endParaRPr>
          </a:p>
          <a:p>
            <a:pPr indent="-228600" lvl="0" marL="228600" marR="0" rtl="0" algn="l">
              <a:lnSpc>
                <a:spcPct val="100000"/>
              </a:lnSpc>
              <a:spcBef>
                <a:spcPts val="1000"/>
              </a:spcBef>
              <a:spcAft>
                <a:spcPts val="0"/>
              </a:spcAft>
              <a:buClr>
                <a:schemeClr val="accent2"/>
              </a:buClr>
              <a:buSzPct val="100000"/>
              <a:buFont typeface="Arial"/>
              <a:buNone/>
            </a:pPr>
            <a:r>
              <a:t/>
            </a:r>
            <a:endParaRPr b="0" i="0" sz="1800" u="none" cap="none" strike="noStrike">
              <a:solidFill>
                <a:srgbClr val="262626"/>
              </a:solidFill>
              <a:latin typeface="Cabin"/>
              <a:ea typeface="Cabin"/>
              <a:cs typeface="Cabin"/>
              <a:sym typeface="Cabin"/>
            </a:endParaRPr>
          </a:p>
          <a:p>
            <a:pPr indent="-228600" lvl="0" marL="228600" marR="0" rtl="0" algn="l">
              <a:lnSpc>
                <a:spcPct val="100000"/>
              </a:lnSpc>
              <a:spcBef>
                <a:spcPts val="1000"/>
              </a:spcBef>
              <a:buClr>
                <a:schemeClr val="accent2"/>
              </a:buClr>
              <a:buSzPct val="100000"/>
              <a:buFont typeface="Arial"/>
              <a:buNone/>
            </a:pPr>
            <a:r>
              <a:t/>
            </a:r>
            <a:endParaRPr b="0" i="0" sz="1800" u="none" cap="none" strike="noStrike">
              <a:solidFill>
                <a:srgbClr val="262626"/>
              </a:solidFill>
              <a:latin typeface="Cabin"/>
              <a:ea typeface="Cabin"/>
              <a:cs typeface="Cabin"/>
              <a:sym typeface="Cabin"/>
            </a:endParaRPr>
          </a:p>
        </p:txBody>
      </p:sp>
      <p:sp>
        <p:nvSpPr>
          <p:cNvPr id="160" name="Shape 160"/>
          <p:cNvSpPr/>
          <p:nvPr/>
        </p:nvSpPr>
        <p:spPr>
          <a:xfrm>
            <a:off x="6238875" y="3105834"/>
            <a:ext cx="4381500" cy="646331"/>
          </a:xfrm>
          <a:prstGeom prst="rect">
            <a:avLst/>
          </a:prstGeom>
          <a:noFill/>
          <a:ln>
            <a:noFill/>
          </a:ln>
        </p:spPr>
        <p:txBody>
          <a:bodyPr anchorCtr="0" anchor="t" bIns="45700" lIns="91425" rIns="91425" wrap="square" tIns="45700">
            <a:noAutofit/>
          </a:bodyPr>
          <a:lstStyle/>
          <a:p>
            <a:pPr indent="0" lvl="0" marL="0" marR="0" rtl="0" algn="l">
              <a:spcBef>
                <a:spcPts val="0"/>
              </a:spcBef>
              <a:buSzPct val="25000"/>
              <a:buNone/>
            </a:pPr>
            <a:r>
              <a:rPr lang="zh-CN" sz="1800">
                <a:solidFill>
                  <a:schemeClr val="dk1"/>
                </a:solidFill>
                <a:latin typeface="Arial"/>
                <a:ea typeface="Arial"/>
                <a:cs typeface="Arial"/>
                <a:sym typeface="Arial"/>
              </a:rPr>
              <a:t>参加者轮流做读题人， 每人读两个词语， 其余参加者在纸上写下相应词语。</a:t>
            </a:r>
          </a:p>
        </p:txBody>
      </p:sp>
    </p:spTree>
  </p:cSld>
  <p:clrMapOvr>
    <a:masterClrMapping/>
  </p:clrMapOvr>
</p:sld>
</file>

<file path=ppt/theme/theme1.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