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3" r:id="rId1"/>
    <p:sldMasterId id="2147483694" r:id="rId2"/>
    <p:sldMasterId id="2147483695" r:id="rId3"/>
    <p:sldMasterId id="2147483696" r:id="rId4"/>
  </p:sldMasterIdLst>
  <p:notesMasterIdLst>
    <p:notesMasterId r:id="rId25"/>
  </p:notesMasterIdLst>
  <p:sldIdLst>
    <p:sldId id="256" r:id="rId5"/>
    <p:sldId id="266" r:id="rId6"/>
    <p:sldId id="267" r:id="rId7"/>
    <p:sldId id="268" r:id="rId8"/>
    <p:sldId id="269" r:id="rId9"/>
    <p:sldId id="270" r:id="rId10"/>
    <p:sldId id="271" r:id="rId11"/>
    <p:sldId id="272" r:id="rId12"/>
    <p:sldId id="273" r:id="rId13"/>
    <p:sldId id="274" r:id="rId14"/>
    <p:sldId id="275" r:id="rId15"/>
    <p:sldId id="276" r:id="rId16"/>
    <p:sldId id="277" r:id="rId17"/>
    <p:sldId id="278" r:id="rId18"/>
    <p:sldId id="279" r:id="rId19"/>
    <p:sldId id="280" r:id="rId20"/>
    <p:sldId id="281" r:id="rId21"/>
    <p:sldId id="282" r:id="rId22"/>
    <p:sldId id="283" r:id="rId23"/>
    <p:sldId id="284" r:id="rId24"/>
  </p:sldIdLst>
  <p:sldSz cx="9144000" cy="5143500" type="screen16x9"/>
  <p:notesSz cx="6858000" cy="9144000"/>
  <p:embeddedFontLst>
    <p:embeddedFont>
      <p:font typeface="PT Sans Narrow" panose="020B0506020203020204" pitchFamily="34" charset="0"/>
      <p:regular r:id="rId26"/>
      <p:bold r:id="rId27"/>
    </p:embeddedFont>
    <p:embeddedFont>
      <p:font typeface="Raleway" panose="020B0503030101060003" pitchFamily="34" charset="0"/>
      <p:regular r:id="rId28"/>
      <p:bold r:id="rId29"/>
      <p:italic r:id="rId30"/>
      <p:boldItalic r:id="rId31"/>
    </p:embeddedFont>
    <p:embeddedFont>
      <p:font typeface="Source Sans Pro" panose="020B0503030403020204" pitchFamily="34" charset="0"/>
      <p:regular r:id="rId32"/>
      <p:bold r:id="rId33"/>
      <p:italic r:id="rId34"/>
      <p:boldItalic r:id="rId35"/>
    </p:embeddedFont>
    <p:embeddedFont>
      <p:font typeface="Oswald"/>
      <p:regular r:id="rId36"/>
      <p:bold r:id="rId37"/>
    </p:embeddedFont>
    <p:embeddedFont>
      <p:font typeface="Montserrat" pitchFamily="2" charset="0"/>
      <p:regular r:id="rId38"/>
      <p:bold r:id="rId39"/>
      <p:italic r:id="rId40"/>
      <p:boldItalic r:id="rId41"/>
    </p:embeddedFont>
    <p:embeddedFont>
      <p:font typeface="Playfair Display" pitchFamily="2" charset="0"/>
      <p:regular r:id="rId42"/>
      <p:bold r:id="rId43"/>
      <p:italic r:id="rId44"/>
      <p:boldItalic r:id="rId45"/>
    </p:embeddedFont>
    <p:embeddedFont>
      <p:font typeface="Open Sans" panose="020B0606030504020204" pitchFamily="34" charset="0"/>
      <p:regular r:id="rId46"/>
      <p:bold r:id="rId47"/>
      <p:italic r:id="rId48"/>
      <p:boldItalic r:id="rId4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BB0E3E1-92E2-414A-BDC9-2816835E0267}">
  <a:tblStyle styleId="{0BB0E3E1-92E2-414A-BDC9-2816835E0267}"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599"/>
  </p:normalViewPr>
  <p:slideViewPr>
    <p:cSldViewPr snapToGrid="0" snapToObjects="1">
      <p:cViewPr varScale="1">
        <p:scale>
          <a:sx n="141" d="100"/>
          <a:sy n="141" d="100"/>
        </p:scale>
        <p:origin x="800"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1.fntdata"/><Relationship Id="rId39" Type="http://schemas.openxmlformats.org/officeDocument/2006/relationships/font" Target="fonts/font14.fntdata"/><Relationship Id="rId21" Type="http://schemas.openxmlformats.org/officeDocument/2006/relationships/slide" Target="slides/slide17.xml"/><Relationship Id="rId34" Type="http://schemas.openxmlformats.org/officeDocument/2006/relationships/font" Target="fonts/font9.fntdata"/><Relationship Id="rId42" Type="http://schemas.openxmlformats.org/officeDocument/2006/relationships/font" Target="fonts/font17.fntdata"/><Relationship Id="rId47" Type="http://schemas.openxmlformats.org/officeDocument/2006/relationships/font" Target="fonts/font22.fntdata"/><Relationship Id="rId50"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font" Target="fonts/font4.fntdata"/><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font" Target="fonts/font15.fntdata"/><Relationship Id="rId45" Type="http://schemas.openxmlformats.org/officeDocument/2006/relationships/font" Target="fonts/font20.fntdata"/><Relationship Id="rId53"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6.fntdata"/><Relationship Id="rId44" Type="http://schemas.openxmlformats.org/officeDocument/2006/relationships/font" Target="fonts/font19.fntdata"/><Relationship Id="rId5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openxmlformats.org/officeDocument/2006/relationships/font" Target="fonts/font18.fntdata"/><Relationship Id="rId48" Type="http://schemas.openxmlformats.org/officeDocument/2006/relationships/font" Target="fonts/font23.fntdata"/><Relationship Id="rId8" Type="http://schemas.openxmlformats.org/officeDocument/2006/relationships/slide" Target="slides/slide4.xml"/><Relationship Id="rId51"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font" Target="fonts/font13.fntdata"/><Relationship Id="rId46" Type="http://schemas.openxmlformats.org/officeDocument/2006/relationships/font" Target="fonts/font21.fntdata"/><Relationship Id="rId20" Type="http://schemas.openxmlformats.org/officeDocument/2006/relationships/slide" Target="slides/slide16.xml"/><Relationship Id="rId41"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3.fntdata"/><Relationship Id="rId36" Type="http://schemas.openxmlformats.org/officeDocument/2006/relationships/font" Target="fonts/font11.fntdata"/><Relationship Id="rId49" Type="http://schemas.openxmlformats.org/officeDocument/2006/relationships/font" Target="fonts/font2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Shape 29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3" name="Shape 29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Shape 41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17" name="Shape 41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Shape 42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23" name="Shape 42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Shape 42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30" name="Shape 43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Shape 43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36" name="Shape 43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Shape 441"/>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442" name="Shape 442"/>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Shape 447"/>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48" name="Shape 448"/>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Shape 453"/>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54" name="Shape 454"/>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Shape 459"/>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60" name="Shape 460"/>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Shape 465"/>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66" name="Shape 466"/>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Shape 471"/>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72" name="Shape 472"/>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Shape 36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65" name="Shape 36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Shape 477"/>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478" name="Shape 478"/>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Shape 37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2" name="Shape 37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Shape 37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9" name="Shape 37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Shape 38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5" name="Shape 385"/>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Shape 39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92" name="Shape 39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Shape 39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99" name="Shape 39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Shape 40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06" name="Shape 406"/>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Shape 41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12" name="Shape 412"/>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标题幻灯片（带图片）">
  <p:cSld name="标题幻灯片（带图片）">
    <p:spTree>
      <p:nvGrpSpPr>
        <p:cNvPr id="1" name="Shape 15"/>
        <p:cNvGrpSpPr/>
        <p:nvPr/>
      </p:nvGrpSpPr>
      <p:grpSpPr>
        <a:xfrm>
          <a:off x="0" y="0"/>
          <a:ext cx="0" cy="0"/>
          <a:chOff x="0" y="0"/>
          <a:chExt cx="0" cy="0"/>
        </a:xfrm>
      </p:grpSpPr>
      <p:sp>
        <p:nvSpPr>
          <p:cNvPr id="16" name="Shape 16"/>
          <p:cNvSpPr/>
          <p:nvPr/>
        </p:nvSpPr>
        <p:spPr>
          <a:xfrm>
            <a:off x="0" y="0"/>
            <a:ext cx="9144000" cy="4629000"/>
          </a:xfrm>
          <a:prstGeom prst="rect">
            <a:avLst/>
          </a:prstGeom>
          <a:solidFill>
            <a:schemeClr val="accent1">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b="0" i="0" u="none" strike="noStrike" cap="none">
              <a:solidFill>
                <a:schemeClr val="lt1"/>
              </a:solidFill>
              <a:latin typeface="Cambria"/>
              <a:ea typeface="Cambria"/>
              <a:cs typeface="Cambria"/>
              <a:sym typeface="Cambria"/>
            </a:endParaRPr>
          </a:p>
        </p:txBody>
      </p:sp>
      <p:sp>
        <p:nvSpPr>
          <p:cNvPr id="17" name="Shape 17"/>
          <p:cNvSpPr/>
          <p:nvPr/>
        </p:nvSpPr>
        <p:spPr>
          <a:xfrm>
            <a:off x="0" y="2"/>
            <a:ext cx="3885900" cy="4629000"/>
          </a:xfrm>
          <a:prstGeom prst="rect">
            <a:avLst/>
          </a:prstGeom>
          <a:solidFill>
            <a:srgbClr val="366A37">
              <a:alpha val="32156"/>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b="0" i="0" u="none" strike="noStrike" cap="none">
              <a:solidFill>
                <a:schemeClr val="lt1"/>
              </a:solidFill>
              <a:latin typeface="Cambria"/>
              <a:ea typeface="Cambria"/>
              <a:cs typeface="Cambria"/>
              <a:sym typeface="Cambria"/>
            </a:endParaRPr>
          </a:p>
        </p:txBody>
      </p:sp>
      <p:sp>
        <p:nvSpPr>
          <p:cNvPr id="18" name="Shape 18"/>
          <p:cNvSpPr/>
          <p:nvPr/>
        </p:nvSpPr>
        <p:spPr>
          <a:xfrm>
            <a:off x="0" y="4629150"/>
            <a:ext cx="9144000" cy="5142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b="0" i="0" u="none" strike="noStrike" cap="none">
              <a:solidFill>
                <a:schemeClr val="lt1"/>
              </a:solidFill>
              <a:latin typeface="Cambria"/>
              <a:ea typeface="Cambria"/>
              <a:cs typeface="Cambria"/>
              <a:sym typeface="Cambria"/>
            </a:endParaRPr>
          </a:p>
        </p:txBody>
      </p:sp>
      <p:sp>
        <p:nvSpPr>
          <p:cNvPr id="19" name="Shape 19"/>
          <p:cNvSpPr txBox="1">
            <a:spLocks noGrp="1"/>
          </p:cNvSpPr>
          <p:nvPr>
            <p:ph type="ctrTitle"/>
          </p:nvPr>
        </p:nvSpPr>
        <p:spPr>
          <a:xfrm>
            <a:off x="456129" y="685800"/>
            <a:ext cx="3144000" cy="2914800"/>
          </a:xfrm>
          <a:prstGeom prst="rect">
            <a:avLst/>
          </a:prstGeom>
          <a:noFill/>
          <a:ln>
            <a:noFill/>
          </a:ln>
        </p:spPr>
        <p:txBody>
          <a:bodyPr spcFirstLastPara="1" wrap="square" lIns="68575" tIns="68575" rIns="68575" bIns="68575" anchor="b" anchorCtr="0"/>
          <a:lstStyle>
            <a:lvl1pPr marL="0" marR="0" lvl="0" indent="0" algn="l" rtl="0">
              <a:lnSpc>
                <a:spcPct val="80000"/>
              </a:lnSpc>
              <a:spcBef>
                <a:spcPts val="0"/>
              </a:spcBef>
              <a:spcAft>
                <a:spcPts val="0"/>
              </a:spcAft>
              <a:buClr>
                <a:schemeClr val="lt1"/>
              </a:buClr>
              <a:buSzPts val="1100"/>
              <a:buFont typeface="Arial"/>
              <a:buNone/>
              <a:defRPr sz="4500" b="0" i="0" u="none" strike="noStrike" cap="none">
                <a:solidFill>
                  <a:schemeClr val="lt1"/>
                </a:solidFill>
                <a:latin typeface="Arial"/>
                <a:ea typeface="Arial"/>
                <a:cs typeface="Arial"/>
                <a:sym typeface="Arial"/>
              </a:defRPr>
            </a:lvl1pPr>
            <a:lvl2pPr marL="0" marR="0" lvl="1" indent="0" algn="l" rtl="0">
              <a:spcBef>
                <a:spcPts val="0"/>
              </a:spcBef>
              <a:spcAft>
                <a:spcPts val="0"/>
              </a:spcAft>
              <a:buSzPts val="1100"/>
              <a:buNone/>
              <a:defRPr sz="1400" b="0" i="0" u="none" strike="noStrike" cap="none">
                <a:solidFill>
                  <a:schemeClr val="dk2"/>
                </a:solidFill>
              </a:defRPr>
            </a:lvl2pPr>
            <a:lvl3pPr marL="0" marR="0" lvl="2" indent="0" algn="l" rtl="0">
              <a:spcBef>
                <a:spcPts val="0"/>
              </a:spcBef>
              <a:spcAft>
                <a:spcPts val="0"/>
              </a:spcAft>
              <a:buSzPts val="1100"/>
              <a:buNone/>
              <a:defRPr sz="1400" b="0" i="0" u="none" strike="noStrike" cap="none">
                <a:solidFill>
                  <a:schemeClr val="dk2"/>
                </a:solidFill>
              </a:defRPr>
            </a:lvl3pPr>
            <a:lvl4pPr marL="0" marR="0" lvl="3" indent="0" algn="l" rtl="0">
              <a:spcBef>
                <a:spcPts val="0"/>
              </a:spcBef>
              <a:spcAft>
                <a:spcPts val="0"/>
              </a:spcAft>
              <a:buSzPts val="1100"/>
              <a:buNone/>
              <a:defRPr sz="1400" b="0" i="0" u="none" strike="noStrike" cap="none">
                <a:solidFill>
                  <a:schemeClr val="dk2"/>
                </a:solidFill>
              </a:defRPr>
            </a:lvl4pPr>
            <a:lvl5pPr marL="0" marR="0" lvl="4" indent="0" algn="l" rtl="0">
              <a:spcBef>
                <a:spcPts val="0"/>
              </a:spcBef>
              <a:spcAft>
                <a:spcPts val="0"/>
              </a:spcAft>
              <a:buSzPts val="1100"/>
              <a:buNone/>
              <a:defRPr sz="1400" b="0" i="0" u="none" strike="noStrike" cap="none">
                <a:solidFill>
                  <a:schemeClr val="dk2"/>
                </a:solidFill>
              </a:defRPr>
            </a:lvl5pPr>
            <a:lvl6pPr marL="0" marR="0" lvl="5" indent="0" algn="l" rtl="0">
              <a:spcBef>
                <a:spcPts val="0"/>
              </a:spcBef>
              <a:spcAft>
                <a:spcPts val="0"/>
              </a:spcAft>
              <a:buSzPts val="1100"/>
              <a:buNone/>
              <a:defRPr sz="1400" b="0" i="0" u="none" strike="noStrike" cap="none">
                <a:solidFill>
                  <a:schemeClr val="dk2"/>
                </a:solidFill>
              </a:defRPr>
            </a:lvl6pPr>
            <a:lvl7pPr marL="0" marR="0" lvl="6" indent="0" algn="l" rtl="0">
              <a:spcBef>
                <a:spcPts val="0"/>
              </a:spcBef>
              <a:spcAft>
                <a:spcPts val="0"/>
              </a:spcAft>
              <a:buSzPts val="1100"/>
              <a:buNone/>
              <a:defRPr sz="1400" b="0" i="0" u="none" strike="noStrike" cap="none">
                <a:solidFill>
                  <a:schemeClr val="dk2"/>
                </a:solidFill>
              </a:defRPr>
            </a:lvl7pPr>
            <a:lvl8pPr marL="0" marR="0" lvl="7" indent="0" algn="l" rtl="0">
              <a:spcBef>
                <a:spcPts val="0"/>
              </a:spcBef>
              <a:spcAft>
                <a:spcPts val="0"/>
              </a:spcAft>
              <a:buSzPts val="1100"/>
              <a:buNone/>
              <a:defRPr sz="1400" b="0" i="0" u="none" strike="noStrike" cap="none">
                <a:solidFill>
                  <a:schemeClr val="dk2"/>
                </a:solidFill>
              </a:defRPr>
            </a:lvl8pPr>
            <a:lvl9pPr marL="0" marR="0" lvl="8" indent="0" algn="l" rtl="0">
              <a:spcBef>
                <a:spcPts val="0"/>
              </a:spcBef>
              <a:spcAft>
                <a:spcPts val="0"/>
              </a:spcAft>
              <a:buSzPts val="1100"/>
              <a:buNone/>
              <a:defRPr sz="1400" b="0" i="0" u="none" strike="noStrike" cap="none">
                <a:solidFill>
                  <a:schemeClr val="dk2"/>
                </a:solidFill>
              </a:defRPr>
            </a:lvl9pPr>
          </a:lstStyle>
          <a:p>
            <a:endParaRPr/>
          </a:p>
        </p:txBody>
      </p:sp>
      <p:sp>
        <p:nvSpPr>
          <p:cNvPr id="20" name="Shape 20"/>
          <p:cNvSpPr txBox="1">
            <a:spLocks noGrp="1"/>
          </p:cNvSpPr>
          <p:nvPr>
            <p:ph type="subTitle" idx="1"/>
          </p:nvPr>
        </p:nvSpPr>
        <p:spPr>
          <a:xfrm>
            <a:off x="448466" y="3714750"/>
            <a:ext cx="3151800" cy="742800"/>
          </a:xfrm>
          <a:prstGeom prst="rect">
            <a:avLst/>
          </a:prstGeom>
          <a:noFill/>
          <a:ln>
            <a:noFill/>
          </a:ln>
        </p:spPr>
        <p:txBody>
          <a:bodyPr spcFirstLastPara="1" wrap="square" lIns="68575" tIns="68575" rIns="68575" bIns="68575" anchor="t" anchorCtr="0"/>
          <a:lstStyle>
            <a:lvl1pPr marL="0" marR="0" lvl="0" indent="0" algn="l" rtl="0">
              <a:lnSpc>
                <a:spcPct val="90000"/>
              </a:lnSpc>
              <a:spcBef>
                <a:spcPts val="0"/>
              </a:spcBef>
              <a:spcAft>
                <a:spcPts val="0"/>
              </a:spcAft>
              <a:buClr>
                <a:srgbClr val="D6EBD6"/>
              </a:buClr>
              <a:buSzPts val="1600"/>
              <a:buFont typeface="Arial"/>
              <a:buNone/>
              <a:defRPr sz="1500" b="0" i="0" u="none" strike="noStrike" cap="none">
                <a:solidFill>
                  <a:srgbClr val="D6EBD6"/>
                </a:solidFill>
                <a:latin typeface="Arial"/>
                <a:ea typeface="Arial"/>
                <a:cs typeface="Arial"/>
                <a:sym typeface="Arial"/>
              </a:defRPr>
            </a:lvl1pPr>
            <a:lvl2pPr marL="342900" marR="0" lvl="1" indent="0" algn="ctr" rtl="0">
              <a:lnSpc>
                <a:spcPct val="90000"/>
              </a:lnSpc>
              <a:spcBef>
                <a:spcPts val="500"/>
              </a:spcBef>
              <a:spcAft>
                <a:spcPts val="0"/>
              </a:spcAft>
              <a:buClr>
                <a:srgbClr val="909090"/>
              </a:buClr>
              <a:buSzPts val="1400"/>
              <a:buFont typeface="Arial"/>
              <a:buNone/>
              <a:defRPr sz="1500" b="0" i="0" u="none" strike="noStrike" cap="none">
                <a:solidFill>
                  <a:srgbClr val="909090"/>
                </a:solidFill>
                <a:latin typeface="Arial"/>
                <a:ea typeface="Arial"/>
                <a:cs typeface="Arial"/>
                <a:sym typeface="Arial"/>
              </a:defRPr>
            </a:lvl2pPr>
            <a:lvl3pPr marL="685800" marR="0" lvl="2" indent="0" algn="ctr" rtl="0">
              <a:lnSpc>
                <a:spcPct val="90000"/>
              </a:lnSpc>
              <a:spcBef>
                <a:spcPts val="500"/>
              </a:spcBef>
              <a:spcAft>
                <a:spcPts val="0"/>
              </a:spcAft>
              <a:buClr>
                <a:srgbClr val="909090"/>
              </a:buClr>
              <a:buSzPts val="1200"/>
              <a:buFont typeface="Arial"/>
              <a:buNone/>
              <a:defRPr sz="1400" b="0" i="0" u="none" strike="noStrike" cap="none">
                <a:solidFill>
                  <a:srgbClr val="909090"/>
                </a:solidFill>
                <a:latin typeface="Arial"/>
                <a:ea typeface="Arial"/>
                <a:cs typeface="Arial"/>
                <a:sym typeface="Arial"/>
              </a:defRPr>
            </a:lvl3pPr>
            <a:lvl4pPr marL="1028700" marR="0" lvl="3" indent="0" algn="ctr" rtl="0">
              <a:lnSpc>
                <a:spcPct val="90000"/>
              </a:lnSpc>
              <a:spcBef>
                <a:spcPts val="500"/>
              </a:spcBef>
              <a:spcAft>
                <a:spcPts val="0"/>
              </a:spcAft>
              <a:buClr>
                <a:srgbClr val="909090"/>
              </a:buClr>
              <a:buSzPts val="1100"/>
              <a:buFont typeface="Arial"/>
              <a:buNone/>
              <a:defRPr sz="1200" b="0" i="0" u="none" strike="noStrike" cap="none">
                <a:solidFill>
                  <a:srgbClr val="909090"/>
                </a:solidFill>
                <a:latin typeface="Arial"/>
                <a:ea typeface="Arial"/>
                <a:cs typeface="Arial"/>
                <a:sym typeface="Arial"/>
              </a:defRPr>
            </a:lvl4pPr>
            <a:lvl5pPr marL="1371600" marR="0" lvl="4" indent="0" algn="ctr" rtl="0">
              <a:lnSpc>
                <a:spcPct val="90000"/>
              </a:lnSpc>
              <a:spcBef>
                <a:spcPts val="500"/>
              </a:spcBef>
              <a:spcAft>
                <a:spcPts val="0"/>
              </a:spcAft>
              <a:buClr>
                <a:srgbClr val="909090"/>
              </a:buClr>
              <a:buSzPts val="1100"/>
              <a:buFont typeface="Arial"/>
              <a:buNone/>
              <a:defRPr sz="1200" b="0" i="0" u="none" strike="noStrike" cap="none">
                <a:solidFill>
                  <a:srgbClr val="909090"/>
                </a:solidFill>
                <a:latin typeface="Arial"/>
                <a:ea typeface="Arial"/>
                <a:cs typeface="Arial"/>
                <a:sym typeface="Arial"/>
              </a:defRPr>
            </a:lvl5pPr>
            <a:lvl6pPr marL="1714500" marR="0" lvl="5" indent="0" algn="ctr" rtl="0">
              <a:lnSpc>
                <a:spcPct val="90000"/>
              </a:lnSpc>
              <a:spcBef>
                <a:spcPts val="500"/>
              </a:spcBef>
              <a:spcAft>
                <a:spcPts val="0"/>
              </a:spcAft>
              <a:buClr>
                <a:srgbClr val="909090"/>
              </a:buClr>
              <a:buSzPts val="1100"/>
              <a:buFont typeface="Arial"/>
              <a:buNone/>
              <a:defRPr sz="1200" b="0" i="0" u="none" strike="noStrike" cap="none">
                <a:solidFill>
                  <a:srgbClr val="909090"/>
                </a:solidFill>
                <a:latin typeface="Cambria"/>
                <a:ea typeface="Cambria"/>
                <a:cs typeface="Cambria"/>
                <a:sym typeface="Cambria"/>
              </a:defRPr>
            </a:lvl6pPr>
            <a:lvl7pPr marL="2057400" marR="0" lvl="6" indent="0" algn="ctr" rtl="0">
              <a:lnSpc>
                <a:spcPct val="90000"/>
              </a:lnSpc>
              <a:spcBef>
                <a:spcPts val="500"/>
              </a:spcBef>
              <a:spcAft>
                <a:spcPts val="0"/>
              </a:spcAft>
              <a:buClr>
                <a:srgbClr val="909090"/>
              </a:buClr>
              <a:buSzPts val="1100"/>
              <a:buFont typeface="Arial"/>
              <a:buNone/>
              <a:defRPr sz="1200" b="0" i="0" u="none" strike="noStrike" cap="none">
                <a:solidFill>
                  <a:srgbClr val="909090"/>
                </a:solidFill>
                <a:latin typeface="Cambria"/>
                <a:ea typeface="Cambria"/>
                <a:cs typeface="Cambria"/>
                <a:sym typeface="Cambria"/>
              </a:defRPr>
            </a:lvl7pPr>
            <a:lvl8pPr marL="2400300" marR="0" lvl="7" indent="0" algn="ctr" rtl="0">
              <a:lnSpc>
                <a:spcPct val="90000"/>
              </a:lnSpc>
              <a:spcBef>
                <a:spcPts val="500"/>
              </a:spcBef>
              <a:spcAft>
                <a:spcPts val="0"/>
              </a:spcAft>
              <a:buClr>
                <a:srgbClr val="909090"/>
              </a:buClr>
              <a:buSzPts val="1100"/>
              <a:buFont typeface="Arial"/>
              <a:buNone/>
              <a:defRPr sz="1200" b="0" i="0" u="none" strike="noStrike" cap="none">
                <a:solidFill>
                  <a:srgbClr val="909090"/>
                </a:solidFill>
                <a:latin typeface="Cambria"/>
                <a:ea typeface="Cambria"/>
                <a:cs typeface="Cambria"/>
                <a:sym typeface="Cambria"/>
              </a:defRPr>
            </a:lvl8pPr>
            <a:lvl9pPr marL="2743200" marR="0" lvl="8" indent="0" algn="ctr" rtl="0">
              <a:lnSpc>
                <a:spcPct val="90000"/>
              </a:lnSpc>
              <a:spcBef>
                <a:spcPts val="500"/>
              </a:spcBef>
              <a:spcAft>
                <a:spcPts val="0"/>
              </a:spcAft>
              <a:buClr>
                <a:srgbClr val="909090"/>
              </a:buClr>
              <a:buSzPts val="1100"/>
              <a:buFont typeface="Arial"/>
              <a:buNone/>
              <a:defRPr sz="1200" b="0" i="0" u="none" strike="noStrike" cap="none">
                <a:solidFill>
                  <a:srgbClr val="909090"/>
                </a:solidFill>
                <a:latin typeface="Cambria"/>
                <a:ea typeface="Cambria"/>
                <a:cs typeface="Cambria"/>
                <a:sym typeface="Cambria"/>
              </a:defRPr>
            </a:lvl9pPr>
          </a:lstStyle>
          <a:p>
            <a:endParaRPr/>
          </a:p>
        </p:txBody>
      </p:sp>
      <p:sp>
        <p:nvSpPr>
          <p:cNvPr id="21" name="Shape 21"/>
          <p:cNvSpPr txBox="1">
            <a:spLocks noGrp="1"/>
          </p:cNvSpPr>
          <p:nvPr>
            <p:ph type="dt" idx="10"/>
          </p:nvPr>
        </p:nvSpPr>
        <p:spPr>
          <a:xfrm>
            <a:off x="6687100" y="4686300"/>
            <a:ext cx="818700" cy="114300"/>
          </a:xfrm>
          <a:prstGeom prst="rect">
            <a:avLst/>
          </a:prstGeom>
          <a:noFill/>
          <a:ln>
            <a:noFill/>
          </a:ln>
        </p:spPr>
        <p:txBody>
          <a:bodyPr spcFirstLastPara="1" wrap="square" lIns="68575" tIns="68575" rIns="68575" bIns="68575" anchor="ctr" anchorCtr="0"/>
          <a:lstStyle>
            <a:lvl1pPr marL="0" marR="0" lvl="0" indent="0" algn="r" rtl="0">
              <a:spcBef>
                <a:spcPts val="0"/>
              </a:spcBef>
              <a:spcAft>
                <a:spcPts val="0"/>
              </a:spcAft>
              <a:buSzPts val="1100"/>
              <a:buNone/>
              <a:defRPr sz="700" b="0" i="0" u="none" strike="noStrike" cap="none">
                <a:solidFill>
                  <a:schemeClr val="dk1"/>
                </a:solidFill>
                <a:latin typeface="Arial"/>
                <a:ea typeface="Arial"/>
                <a:cs typeface="Arial"/>
                <a:sym typeface="Arial"/>
              </a:defRPr>
            </a:lvl1pPr>
            <a:lvl2pPr marL="342900" marR="0" lvl="1" indent="0" algn="l" rtl="0">
              <a:spcBef>
                <a:spcPts val="0"/>
              </a:spcBef>
              <a:spcAft>
                <a:spcPts val="0"/>
              </a:spcAft>
              <a:buSzPts val="1100"/>
              <a:buNone/>
              <a:defRPr sz="1400" b="0" i="0" u="none" strike="noStrike" cap="none">
                <a:solidFill>
                  <a:schemeClr val="dk1"/>
                </a:solidFill>
                <a:latin typeface="Cambria"/>
                <a:ea typeface="Cambria"/>
                <a:cs typeface="Cambria"/>
                <a:sym typeface="Cambria"/>
              </a:defRPr>
            </a:lvl2pPr>
            <a:lvl3pPr marL="685800" marR="0" lvl="2" indent="0" algn="l" rtl="0">
              <a:spcBef>
                <a:spcPts val="0"/>
              </a:spcBef>
              <a:spcAft>
                <a:spcPts val="0"/>
              </a:spcAft>
              <a:buSzPts val="1100"/>
              <a:buNone/>
              <a:defRPr sz="1400" b="0" i="0" u="none" strike="noStrike" cap="none">
                <a:solidFill>
                  <a:schemeClr val="dk1"/>
                </a:solidFill>
                <a:latin typeface="Cambria"/>
                <a:ea typeface="Cambria"/>
                <a:cs typeface="Cambria"/>
                <a:sym typeface="Cambria"/>
              </a:defRPr>
            </a:lvl3pPr>
            <a:lvl4pPr marL="1028700" marR="0" lvl="3" indent="0" algn="l" rtl="0">
              <a:spcBef>
                <a:spcPts val="0"/>
              </a:spcBef>
              <a:spcAft>
                <a:spcPts val="0"/>
              </a:spcAft>
              <a:buSzPts val="1100"/>
              <a:buNone/>
              <a:defRPr sz="1400" b="0" i="0" u="none" strike="noStrike" cap="none">
                <a:solidFill>
                  <a:schemeClr val="dk1"/>
                </a:solidFill>
                <a:latin typeface="Cambria"/>
                <a:ea typeface="Cambria"/>
                <a:cs typeface="Cambria"/>
                <a:sym typeface="Cambria"/>
              </a:defRPr>
            </a:lvl4pPr>
            <a:lvl5pPr marL="1371600" marR="0" lvl="4" indent="0" algn="l" rtl="0">
              <a:spcBef>
                <a:spcPts val="0"/>
              </a:spcBef>
              <a:spcAft>
                <a:spcPts val="0"/>
              </a:spcAft>
              <a:buSzPts val="1100"/>
              <a:buNone/>
              <a:defRPr sz="1400" b="0" i="0" u="none" strike="noStrike" cap="none">
                <a:solidFill>
                  <a:schemeClr val="dk1"/>
                </a:solidFill>
                <a:latin typeface="Cambria"/>
                <a:ea typeface="Cambria"/>
                <a:cs typeface="Cambria"/>
                <a:sym typeface="Cambria"/>
              </a:defRPr>
            </a:lvl5pPr>
            <a:lvl6pPr marL="1714500" marR="0" lvl="5" indent="0" algn="l" rtl="0">
              <a:spcBef>
                <a:spcPts val="0"/>
              </a:spcBef>
              <a:spcAft>
                <a:spcPts val="0"/>
              </a:spcAft>
              <a:buSzPts val="1100"/>
              <a:buNone/>
              <a:defRPr sz="1400" b="0" i="0" u="none" strike="noStrike" cap="none">
                <a:solidFill>
                  <a:schemeClr val="dk1"/>
                </a:solidFill>
                <a:latin typeface="Cambria"/>
                <a:ea typeface="Cambria"/>
                <a:cs typeface="Cambria"/>
                <a:sym typeface="Cambria"/>
              </a:defRPr>
            </a:lvl6pPr>
            <a:lvl7pPr marL="2057400" marR="0" lvl="6" indent="0" algn="l" rtl="0">
              <a:spcBef>
                <a:spcPts val="0"/>
              </a:spcBef>
              <a:spcAft>
                <a:spcPts val="0"/>
              </a:spcAft>
              <a:buSzPts val="1100"/>
              <a:buNone/>
              <a:defRPr sz="1400" b="0" i="0" u="none" strike="noStrike" cap="none">
                <a:solidFill>
                  <a:schemeClr val="dk1"/>
                </a:solidFill>
                <a:latin typeface="Cambria"/>
                <a:ea typeface="Cambria"/>
                <a:cs typeface="Cambria"/>
                <a:sym typeface="Cambria"/>
              </a:defRPr>
            </a:lvl7pPr>
            <a:lvl8pPr marL="2400300" marR="0" lvl="7" indent="0" algn="l" rtl="0">
              <a:spcBef>
                <a:spcPts val="0"/>
              </a:spcBef>
              <a:spcAft>
                <a:spcPts val="0"/>
              </a:spcAft>
              <a:buSzPts val="1100"/>
              <a:buNone/>
              <a:defRPr sz="1400" b="0" i="0" u="none" strike="noStrike" cap="none">
                <a:solidFill>
                  <a:schemeClr val="dk1"/>
                </a:solidFill>
                <a:latin typeface="Cambria"/>
                <a:ea typeface="Cambria"/>
                <a:cs typeface="Cambria"/>
                <a:sym typeface="Cambria"/>
              </a:defRPr>
            </a:lvl8pPr>
            <a:lvl9pPr marL="2743200" marR="0" lvl="8" indent="0" algn="l" rtl="0">
              <a:spcBef>
                <a:spcPts val="0"/>
              </a:spcBef>
              <a:spcAft>
                <a:spcPts val="0"/>
              </a:spcAft>
              <a:buSzPts val="1100"/>
              <a:buNone/>
              <a:defRPr sz="1400" b="0" i="0" u="none" strike="noStrike" cap="none">
                <a:solidFill>
                  <a:schemeClr val="dk1"/>
                </a:solidFill>
                <a:latin typeface="Cambria"/>
                <a:ea typeface="Cambria"/>
                <a:cs typeface="Cambria"/>
                <a:sym typeface="Cambria"/>
              </a:defRPr>
            </a:lvl9pPr>
          </a:lstStyle>
          <a:p>
            <a:endParaRPr/>
          </a:p>
        </p:txBody>
      </p:sp>
      <p:sp>
        <p:nvSpPr>
          <p:cNvPr id="22" name="Shape 22"/>
          <p:cNvSpPr txBox="1">
            <a:spLocks noGrp="1"/>
          </p:cNvSpPr>
          <p:nvPr>
            <p:ph type="ftr" idx="11"/>
          </p:nvPr>
        </p:nvSpPr>
        <p:spPr>
          <a:xfrm>
            <a:off x="970613" y="4686300"/>
            <a:ext cx="5602200" cy="114300"/>
          </a:xfrm>
          <a:prstGeom prst="rect">
            <a:avLst/>
          </a:prstGeom>
          <a:noFill/>
          <a:ln>
            <a:noFill/>
          </a:ln>
        </p:spPr>
        <p:txBody>
          <a:bodyPr spcFirstLastPara="1" wrap="square" lIns="68575" tIns="68575" rIns="68575" bIns="68575" anchor="ctr" anchorCtr="0"/>
          <a:lstStyle>
            <a:lvl1pPr marL="0" marR="0" lvl="0" indent="0" algn="l" rtl="0">
              <a:spcBef>
                <a:spcPts val="0"/>
              </a:spcBef>
              <a:spcAft>
                <a:spcPts val="0"/>
              </a:spcAft>
              <a:buSzPts val="1100"/>
              <a:buNone/>
              <a:defRPr sz="700" b="0" i="0" u="none" strike="noStrike" cap="none">
                <a:solidFill>
                  <a:schemeClr val="dk1"/>
                </a:solidFill>
                <a:latin typeface="Arial"/>
                <a:ea typeface="Arial"/>
                <a:cs typeface="Arial"/>
                <a:sym typeface="Arial"/>
              </a:defRPr>
            </a:lvl1pPr>
            <a:lvl2pPr marL="342900" marR="0" lvl="1" indent="0" algn="l" rtl="0">
              <a:spcBef>
                <a:spcPts val="0"/>
              </a:spcBef>
              <a:spcAft>
                <a:spcPts val="0"/>
              </a:spcAft>
              <a:buSzPts val="1100"/>
              <a:buNone/>
              <a:defRPr sz="1400" b="0" i="0" u="none" strike="noStrike" cap="none">
                <a:solidFill>
                  <a:schemeClr val="dk1"/>
                </a:solidFill>
                <a:latin typeface="Cambria"/>
                <a:ea typeface="Cambria"/>
                <a:cs typeface="Cambria"/>
                <a:sym typeface="Cambria"/>
              </a:defRPr>
            </a:lvl2pPr>
            <a:lvl3pPr marL="685800" marR="0" lvl="2" indent="0" algn="l" rtl="0">
              <a:spcBef>
                <a:spcPts val="0"/>
              </a:spcBef>
              <a:spcAft>
                <a:spcPts val="0"/>
              </a:spcAft>
              <a:buSzPts val="1100"/>
              <a:buNone/>
              <a:defRPr sz="1400" b="0" i="0" u="none" strike="noStrike" cap="none">
                <a:solidFill>
                  <a:schemeClr val="dk1"/>
                </a:solidFill>
                <a:latin typeface="Cambria"/>
                <a:ea typeface="Cambria"/>
                <a:cs typeface="Cambria"/>
                <a:sym typeface="Cambria"/>
              </a:defRPr>
            </a:lvl3pPr>
            <a:lvl4pPr marL="1028700" marR="0" lvl="3" indent="0" algn="l" rtl="0">
              <a:spcBef>
                <a:spcPts val="0"/>
              </a:spcBef>
              <a:spcAft>
                <a:spcPts val="0"/>
              </a:spcAft>
              <a:buSzPts val="1100"/>
              <a:buNone/>
              <a:defRPr sz="1400" b="0" i="0" u="none" strike="noStrike" cap="none">
                <a:solidFill>
                  <a:schemeClr val="dk1"/>
                </a:solidFill>
                <a:latin typeface="Cambria"/>
                <a:ea typeface="Cambria"/>
                <a:cs typeface="Cambria"/>
                <a:sym typeface="Cambria"/>
              </a:defRPr>
            </a:lvl4pPr>
            <a:lvl5pPr marL="1371600" marR="0" lvl="4" indent="0" algn="l" rtl="0">
              <a:spcBef>
                <a:spcPts val="0"/>
              </a:spcBef>
              <a:spcAft>
                <a:spcPts val="0"/>
              </a:spcAft>
              <a:buSzPts val="1100"/>
              <a:buNone/>
              <a:defRPr sz="1400" b="0" i="0" u="none" strike="noStrike" cap="none">
                <a:solidFill>
                  <a:schemeClr val="dk1"/>
                </a:solidFill>
                <a:latin typeface="Cambria"/>
                <a:ea typeface="Cambria"/>
                <a:cs typeface="Cambria"/>
                <a:sym typeface="Cambria"/>
              </a:defRPr>
            </a:lvl5pPr>
            <a:lvl6pPr marL="1714500" marR="0" lvl="5" indent="0" algn="l" rtl="0">
              <a:spcBef>
                <a:spcPts val="0"/>
              </a:spcBef>
              <a:spcAft>
                <a:spcPts val="0"/>
              </a:spcAft>
              <a:buSzPts val="1100"/>
              <a:buNone/>
              <a:defRPr sz="1400" b="0" i="0" u="none" strike="noStrike" cap="none">
                <a:solidFill>
                  <a:schemeClr val="dk1"/>
                </a:solidFill>
                <a:latin typeface="Cambria"/>
                <a:ea typeface="Cambria"/>
                <a:cs typeface="Cambria"/>
                <a:sym typeface="Cambria"/>
              </a:defRPr>
            </a:lvl6pPr>
            <a:lvl7pPr marL="2057400" marR="0" lvl="6" indent="0" algn="l" rtl="0">
              <a:spcBef>
                <a:spcPts val="0"/>
              </a:spcBef>
              <a:spcAft>
                <a:spcPts val="0"/>
              </a:spcAft>
              <a:buSzPts val="1100"/>
              <a:buNone/>
              <a:defRPr sz="1400" b="0" i="0" u="none" strike="noStrike" cap="none">
                <a:solidFill>
                  <a:schemeClr val="dk1"/>
                </a:solidFill>
                <a:latin typeface="Cambria"/>
                <a:ea typeface="Cambria"/>
                <a:cs typeface="Cambria"/>
                <a:sym typeface="Cambria"/>
              </a:defRPr>
            </a:lvl7pPr>
            <a:lvl8pPr marL="2400300" marR="0" lvl="7" indent="0" algn="l" rtl="0">
              <a:spcBef>
                <a:spcPts val="0"/>
              </a:spcBef>
              <a:spcAft>
                <a:spcPts val="0"/>
              </a:spcAft>
              <a:buSzPts val="1100"/>
              <a:buNone/>
              <a:defRPr sz="1400" b="0" i="0" u="none" strike="noStrike" cap="none">
                <a:solidFill>
                  <a:schemeClr val="dk1"/>
                </a:solidFill>
                <a:latin typeface="Cambria"/>
                <a:ea typeface="Cambria"/>
                <a:cs typeface="Cambria"/>
                <a:sym typeface="Cambria"/>
              </a:defRPr>
            </a:lvl8pPr>
            <a:lvl9pPr marL="2743200" marR="0" lvl="8" indent="0" algn="l" rtl="0">
              <a:spcBef>
                <a:spcPts val="0"/>
              </a:spcBef>
              <a:spcAft>
                <a:spcPts val="0"/>
              </a:spcAft>
              <a:buSzPts val="1100"/>
              <a:buNone/>
              <a:defRPr sz="1400" b="0" i="0" u="none" strike="noStrike" cap="none">
                <a:solidFill>
                  <a:schemeClr val="dk1"/>
                </a:solidFill>
                <a:latin typeface="Cambria"/>
                <a:ea typeface="Cambria"/>
                <a:cs typeface="Cambria"/>
                <a:sym typeface="Cambria"/>
              </a:defRPr>
            </a:lvl9pPr>
          </a:lstStyle>
          <a:p>
            <a:endParaRPr/>
          </a:p>
        </p:txBody>
      </p:sp>
      <p:sp>
        <p:nvSpPr>
          <p:cNvPr id="23" name="Shape 23"/>
          <p:cNvSpPr txBox="1">
            <a:spLocks noGrp="1"/>
          </p:cNvSpPr>
          <p:nvPr>
            <p:ph type="sldNum" idx="12"/>
          </p:nvPr>
        </p:nvSpPr>
        <p:spPr>
          <a:xfrm>
            <a:off x="7601738" y="4686300"/>
            <a:ext cx="571800" cy="1143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700" b="0" i="0" u="none" strike="noStrike" cap="none">
                <a:solidFill>
                  <a:schemeClr val="dk1"/>
                </a:solidFill>
                <a:latin typeface="Arial"/>
                <a:ea typeface="Arial"/>
                <a:cs typeface="Arial"/>
                <a:sym typeface="Arial"/>
              </a:defRPr>
            </a:lvl1pPr>
            <a:lvl2pPr marL="0" marR="0" lvl="1" indent="0" algn="r" rtl="0">
              <a:spcBef>
                <a:spcPts val="0"/>
              </a:spcBef>
              <a:buNone/>
              <a:defRPr sz="700" b="0" i="0" u="none" strike="noStrike" cap="none">
                <a:solidFill>
                  <a:schemeClr val="dk1"/>
                </a:solidFill>
                <a:latin typeface="Arial"/>
                <a:ea typeface="Arial"/>
                <a:cs typeface="Arial"/>
                <a:sym typeface="Arial"/>
              </a:defRPr>
            </a:lvl2pPr>
            <a:lvl3pPr marL="0" marR="0" lvl="2" indent="0" algn="r" rtl="0">
              <a:spcBef>
                <a:spcPts val="0"/>
              </a:spcBef>
              <a:buNone/>
              <a:defRPr sz="700" b="0" i="0" u="none" strike="noStrike" cap="none">
                <a:solidFill>
                  <a:schemeClr val="dk1"/>
                </a:solidFill>
                <a:latin typeface="Arial"/>
                <a:ea typeface="Arial"/>
                <a:cs typeface="Arial"/>
                <a:sym typeface="Arial"/>
              </a:defRPr>
            </a:lvl3pPr>
            <a:lvl4pPr marL="0" marR="0" lvl="3" indent="0" algn="r" rtl="0">
              <a:spcBef>
                <a:spcPts val="0"/>
              </a:spcBef>
              <a:buNone/>
              <a:defRPr sz="700" b="0" i="0" u="none" strike="noStrike" cap="none">
                <a:solidFill>
                  <a:schemeClr val="dk1"/>
                </a:solidFill>
                <a:latin typeface="Arial"/>
                <a:ea typeface="Arial"/>
                <a:cs typeface="Arial"/>
                <a:sym typeface="Arial"/>
              </a:defRPr>
            </a:lvl4pPr>
            <a:lvl5pPr marL="0" marR="0" lvl="4" indent="0" algn="r" rtl="0">
              <a:spcBef>
                <a:spcPts val="0"/>
              </a:spcBef>
              <a:buNone/>
              <a:defRPr sz="700" b="0" i="0" u="none" strike="noStrike" cap="none">
                <a:solidFill>
                  <a:schemeClr val="dk1"/>
                </a:solidFill>
                <a:latin typeface="Arial"/>
                <a:ea typeface="Arial"/>
                <a:cs typeface="Arial"/>
                <a:sym typeface="Arial"/>
              </a:defRPr>
            </a:lvl5pPr>
            <a:lvl6pPr marL="0" marR="0" lvl="5" indent="0" algn="r" rtl="0">
              <a:spcBef>
                <a:spcPts val="0"/>
              </a:spcBef>
              <a:buNone/>
              <a:defRPr sz="700" b="0" i="0" u="none" strike="noStrike" cap="none">
                <a:solidFill>
                  <a:schemeClr val="dk1"/>
                </a:solidFill>
                <a:latin typeface="Arial"/>
                <a:ea typeface="Arial"/>
                <a:cs typeface="Arial"/>
                <a:sym typeface="Arial"/>
              </a:defRPr>
            </a:lvl6pPr>
            <a:lvl7pPr marL="0" marR="0" lvl="6" indent="0" algn="r" rtl="0">
              <a:spcBef>
                <a:spcPts val="0"/>
              </a:spcBef>
              <a:buNone/>
              <a:defRPr sz="700" b="0" i="0" u="none" strike="noStrike" cap="none">
                <a:solidFill>
                  <a:schemeClr val="dk1"/>
                </a:solidFill>
                <a:latin typeface="Arial"/>
                <a:ea typeface="Arial"/>
                <a:cs typeface="Arial"/>
                <a:sym typeface="Arial"/>
              </a:defRPr>
            </a:lvl7pPr>
            <a:lvl8pPr marL="0" marR="0" lvl="7" indent="0" algn="r" rtl="0">
              <a:spcBef>
                <a:spcPts val="0"/>
              </a:spcBef>
              <a:buNone/>
              <a:defRPr sz="700" b="0" i="0" u="none" strike="noStrike" cap="none">
                <a:solidFill>
                  <a:schemeClr val="dk1"/>
                </a:solidFill>
                <a:latin typeface="Arial"/>
                <a:ea typeface="Arial"/>
                <a:cs typeface="Arial"/>
                <a:sym typeface="Arial"/>
              </a:defRPr>
            </a:lvl8pPr>
            <a:lvl9pPr marL="0" marR="0" lvl="8" indent="0" algn="r" rtl="0">
              <a:spcBef>
                <a:spcPts val="0"/>
              </a:spcBef>
              <a:buNone/>
              <a:defRPr sz="700" b="0" i="0" u="none" strike="noStrike" cap="none">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zh-TW"/>
              <a:t>‹#›</a:t>
            </a:fld>
            <a:endParaRPr/>
          </a:p>
        </p:txBody>
      </p:sp>
      <p:sp>
        <p:nvSpPr>
          <p:cNvPr id="24" name="Shape 24"/>
          <p:cNvSpPr>
            <a:spLocks noGrp="1"/>
          </p:cNvSpPr>
          <p:nvPr>
            <p:ph type="pic" idx="2"/>
          </p:nvPr>
        </p:nvSpPr>
        <p:spPr>
          <a:xfrm>
            <a:off x="3886022" y="171450"/>
            <a:ext cx="5087700" cy="4286100"/>
          </a:xfrm>
          <a:prstGeom prst="round1Rect">
            <a:avLst>
              <a:gd name="adj" fmla="val 5636"/>
            </a:avLst>
          </a:prstGeom>
          <a:solidFill>
            <a:schemeClr val="lt2"/>
          </a:solidFill>
          <a:ln>
            <a:noFill/>
          </a:ln>
        </p:spPr>
        <p:txBody>
          <a:bodyPr spcFirstLastPara="1" wrap="square" lIns="68575" tIns="68575" rIns="68575" bIns="68575" anchor="t" anchorCtr="0"/>
          <a:lstStyle>
            <a:lvl1pPr marL="0" marR="0" lvl="0" indent="0" algn="ctr" rtl="0">
              <a:lnSpc>
                <a:spcPct val="90000"/>
              </a:lnSpc>
              <a:spcBef>
                <a:spcPts val="1400"/>
              </a:spcBef>
              <a:spcAft>
                <a:spcPts val="0"/>
              </a:spcAft>
              <a:buClr>
                <a:schemeClr val="dk1"/>
              </a:buClr>
              <a:buSzPts val="1100"/>
              <a:buFont typeface="Arial"/>
              <a:buNone/>
              <a:defRPr sz="1800" b="0" i="0" u="none" strike="noStrike" cap="none">
                <a:solidFill>
                  <a:schemeClr val="dk1"/>
                </a:solidFill>
                <a:latin typeface="Arial"/>
                <a:ea typeface="Arial"/>
                <a:cs typeface="Arial"/>
                <a:sym typeface="Arial"/>
              </a:defRPr>
            </a:lvl1pPr>
            <a:lvl2pPr marL="342900" marR="0" lvl="1" indent="-177800" algn="l" rtl="0">
              <a:lnSpc>
                <a:spcPct val="90000"/>
              </a:lnSpc>
              <a:spcBef>
                <a:spcPts val="500"/>
              </a:spcBef>
              <a:spcAft>
                <a:spcPts val="0"/>
              </a:spcAft>
              <a:buClr>
                <a:schemeClr val="dk1"/>
              </a:buClr>
              <a:buSzPts val="1400"/>
              <a:buFont typeface="Arial"/>
              <a:buChar char="•"/>
              <a:defRPr sz="1500" b="0" i="0" u="none" strike="noStrike" cap="none">
                <a:solidFill>
                  <a:schemeClr val="dk1"/>
                </a:solidFill>
                <a:latin typeface="Arial"/>
                <a:ea typeface="Arial"/>
                <a:cs typeface="Arial"/>
                <a:sym typeface="Arial"/>
              </a:defRPr>
            </a:lvl2pPr>
            <a:lvl3pPr marL="520700" marR="0" lvl="2" indent="-177800" algn="l" rtl="0">
              <a:lnSpc>
                <a:spcPct val="90000"/>
              </a:lnSpc>
              <a:spcBef>
                <a:spcPts val="500"/>
              </a:spcBef>
              <a:spcAft>
                <a:spcPts val="0"/>
              </a:spcAft>
              <a:buClr>
                <a:schemeClr val="dk1"/>
              </a:buClr>
              <a:buSzPts val="1200"/>
              <a:buFont typeface="Arial"/>
              <a:buChar char="•"/>
              <a:defRPr sz="1400" b="0" i="0" u="none" strike="noStrike" cap="none">
                <a:solidFill>
                  <a:schemeClr val="dk1"/>
                </a:solidFill>
                <a:latin typeface="Arial"/>
                <a:ea typeface="Arial"/>
                <a:cs typeface="Arial"/>
                <a:sym typeface="Arial"/>
              </a:defRPr>
            </a:lvl3pPr>
            <a:lvl4pPr marL="685800" marR="0" lvl="3" indent="-171450" algn="l" rtl="0">
              <a:lnSpc>
                <a:spcPct val="90000"/>
              </a:lnSpc>
              <a:spcBef>
                <a:spcPts val="500"/>
              </a:spcBef>
              <a:spcAft>
                <a:spcPts val="0"/>
              </a:spcAft>
              <a:buClr>
                <a:schemeClr val="dk1"/>
              </a:buClr>
              <a:buSzPts val="1100"/>
              <a:buFont typeface="Arial"/>
              <a:buChar char="•"/>
              <a:defRPr sz="1200" b="0" i="0" u="none" strike="noStrike" cap="none">
                <a:solidFill>
                  <a:schemeClr val="dk1"/>
                </a:solidFill>
                <a:latin typeface="Arial"/>
                <a:ea typeface="Arial"/>
                <a:cs typeface="Arial"/>
                <a:sym typeface="Arial"/>
              </a:defRPr>
            </a:lvl4pPr>
            <a:lvl5pPr marL="863600" marR="0" lvl="4" indent="-184150" algn="l" rtl="0">
              <a:lnSpc>
                <a:spcPct val="90000"/>
              </a:lnSpc>
              <a:spcBef>
                <a:spcPts val="500"/>
              </a:spcBef>
              <a:spcAft>
                <a:spcPts val="0"/>
              </a:spcAft>
              <a:buClr>
                <a:schemeClr val="dk1"/>
              </a:buClr>
              <a:buSzPts val="1100"/>
              <a:buFont typeface="Arial"/>
              <a:buChar char="•"/>
              <a:defRPr sz="1200" b="0" i="0" u="none" strike="noStrike" cap="none">
                <a:solidFill>
                  <a:schemeClr val="dk1"/>
                </a:solidFill>
                <a:latin typeface="Arial"/>
                <a:ea typeface="Arial"/>
                <a:cs typeface="Arial"/>
                <a:sym typeface="Arial"/>
              </a:defRPr>
            </a:lvl5pPr>
            <a:lvl6pPr marL="1028700" marR="0" lvl="5" indent="-171450" algn="l" rtl="0">
              <a:lnSpc>
                <a:spcPct val="90000"/>
              </a:lnSpc>
              <a:spcBef>
                <a:spcPts val="500"/>
              </a:spcBef>
              <a:spcAft>
                <a:spcPts val="0"/>
              </a:spcAft>
              <a:buClr>
                <a:schemeClr val="dk1"/>
              </a:buClr>
              <a:buSzPts val="1100"/>
              <a:buFont typeface="Arial"/>
              <a:buChar char="•"/>
              <a:defRPr sz="1200" b="0" i="0" u="none" strike="noStrike" cap="none">
                <a:solidFill>
                  <a:schemeClr val="dk1"/>
                </a:solidFill>
                <a:latin typeface="Cambria"/>
                <a:ea typeface="Cambria"/>
                <a:cs typeface="Cambria"/>
                <a:sym typeface="Cambria"/>
              </a:defRPr>
            </a:lvl6pPr>
            <a:lvl7pPr marL="1206500" marR="0" lvl="6" indent="-184150" algn="l" rtl="0">
              <a:lnSpc>
                <a:spcPct val="90000"/>
              </a:lnSpc>
              <a:spcBef>
                <a:spcPts val="500"/>
              </a:spcBef>
              <a:spcAft>
                <a:spcPts val="0"/>
              </a:spcAft>
              <a:buClr>
                <a:schemeClr val="dk1"/>
              </a:buClr>
              <a:buSzPts val="1100"/>
              <a:buFont typeface="Arial"/>
              <a:buChar char="•"/>
              <a:defRPr sz="1200" b="0" i="0" u="none" strike="noStrike" cap="none">
                <a:solidFill>
                  <a:schemeClr val="dk1"/>
                </a:solidFill>
                <a:latin typeface="Cambria"/>
                <a:ea typeface="Cambria"/>
                <a:cs typeface="Cambria"/>
                <a:sym typeface="Cambria"/>
              </a:defRPr>
            </a:lvl7pPr>
            <a:lvl8pPr marL="1371600" marR="0" lvl="7" indent="-171450" algn="l" rtl="0">
              <a:lnSpc>
                <a:spcPct val="90000"/>
              </a:lnSpc>
              <a:spcBef>
                <a:spcPts val="500"/>
              </a:spcBef>
              <a:spcAft>
                <a:spcPts val="0"/>
              </a:spcAft>
              <a:buClr>
                <a:schemeClr val="dk1"/>
              </a:buClr>
              <a:buSzPts val="1100"/>
              <a:buFont typeface="Arial"/>
              <a:buChar char="•"/>
              <a:defRPr sz="1200" b="0" i="0" u="none" strike="noStrike" cap="none">
                <a:solidFill>
                  <a:schemeClr val="dk1"/>
                </a:solidFill>
                <a:latin typeface="Cambria"/>
                <a:ea typeface="Cambria"/>
                <a:cs typeface="Cambria"/>
                <a:sym typeface="Cambria"/>
              </a:defRPr>
            </a:lvl8pPr>
            <a:lvl9pPr marL="1549400" marR="0" lvl="8" indent="-184150" algn="l" rtl="0">
              <a:lnSpc>
                <a:spcPct val="90000"/>
              </a:lnSpc>
              <a:spcBef>
                <a:spcPts val="500"/>
              </a:spcBef>
              <a:spcAft>
                <a:spcPts val="0"/>
              </a:spcAft>
              <a:buClr>
                <a:schemeClr val="dk1"/>
              </a:buClr>
              <a:buSzPts val="1100"/>
              <a:buFont typeface="Arial"/>
              <a:buChar char="•"/>
              <a:defRPr sz="1200" b="0" i="0" u="none" strike="noStrike" cap="none">
                <a:solidFill>
                  <a:schemeClr val="dk1"/>
                </a:solidFill>
                <a:latin typeface="Cambria"/>
                <a:ea typeface="Cambria"/>
                <a:cs typeface="Cambria"/>
                <a:sym typeface="Cambria"/>
              </a:defRPr>
            </a:lvl9pPr>
          </a:lstStyle>
          <a:p>
            <a:endParaRPr/>
          </a:p>
        </p:txBody>
      </p:sp>
    </p:spTree>
  </p:cSld>
  <p:clrMapOvr>
    <a:masterClrMapping/>
  </p:clrMapOvr>
  <p:transition spd="med">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图片与题注" type="picTx">
  <p:cSld name="PICTURE_WITH_CAPTION_TEXT">
    <p:spTree>
      <p:nvGrpSpPr>
        <p:cNvPr id="1" name="Shape 87"/>
        <p:cNvGrpSpPr/>
        <p:nvPr/>
      </p:nvGrpSpPr>
      <p:grpSpPr>
        <a:xfrm>
          <a:off x="0" y="0"/>
          <a:ext cx="0" cy="0"/>
          <a:chOff x="0" y="0"/>
          <a:chExt cx="0" cy="0"/>
        </a:xfrm>
      </p:grpSpPr>
      <p:sp>
        <p:nvSpPr>
          <p:cNvPr id="88" name="Shape 88"/>
          <p:cNvSpPr/>
          <p:nvPr/>
        </p:nvSpPr>
        <p:spPr>
          <a:xfrm>
            <a:off x="0" y="0"/>
            <a:ext cx="9144000" cy="4629000"/>
          </a:xfrm>
          <a:prstGeom prst="rect">
            <a:avLst/>
          </a:prstGeom>
          <a:solidFill>
            <a:schemeClr val="accent1">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b="0" i="0" u="none" strike="noStrike" cap="none">
              <a:solidFill>
                <a:schemeClr val="lt1"/>
              </a:solidFill>
              <a:latin typeface="Cambria"/>
              <a:ea typeface="Cambria"/>
              <a:cs typeface="Cambria"/>
              <a:sym typeface="Cambria"/>
            </a:endParaRPr>
          </a:p>
        </p:txBody>
      </p:sp>
      <p:sp>
        <p:nvSpPr>
          <p:cNvPr id="89" name="Shape 89"/>
          <p:cNvSpPr/>
          <p:nvPr/>
        </p:nvSpPr>
        <p:spPr>
          <a:xfrm>
            <a:off x="5600969" y="2"/>
            <a:ext cx="3543000" cy="4629000"/>
          </a:xfrm>
          <a:prstGeom prst="rect">
            <a:avLst/>
          </a:prstGeom>
          <a:solidFill>
            <a:srgbClr val="366A37">
              <a:alpha val="32156"/>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b="0" i="0" u="none" strike="noStrike" cap="none">
              <a:solidFill>
                <a:schemeClr val="lt1"/>
              </a:solidFill>
              <a:latin typeface="Cambria"/>
              <a:ea typeface="Cambria"/>
              <a:cs typeface="Cambria"/>
              <a:sym typeface="Cambria"/>
            </a:endParaRPr>
          </a:p>
        </p:txBody>
      </p:sp>
      <p:sp>
        <p:nvSpPr>
          <p:cNvPr id="90" name="Shape 90"/>
          <p:cNvSpPr txBox="1">
            <a:spLocks noGrp="1"/>
          </p:cNvSpPr>
          <p:nvPr>
            <p:ph type="title"/>
          </p:nvPr>
        </p:nvSpPr>
        <p:spPr>
          <a:xfrm>
            <a:off x="5913903" y="175763"/>
            <a:ext cx="2831100" cy="3481800"/>
          </a:xfrm>
          <a:prstGeom prst="rect">
            <a:avLst/>
          </a:prstGeom>
          <a:noFill/>
          <a:ln>
            <a:noFill/>
          </a:ln>
        </p:spPr>
        <p:txBody>
          <a:bodyPr spcFirstLastPara="1" wrap="square" lIns="68575" tIns="68575" rIns="68575" bIns="68575" anchor="b" anchorCtr="0"/>
          <a:lstStyle>
            <a:lvl1pPr marL="0" marR="0" lvl="0" indent="0" algn="l" rtl="0">
              <a:lnSpc>
                <a:spcPct val="90000"/>
              </a:lnSpc>
              <a:spcBef>
                <a:spcPts val="0"/>
              </a:spcBef>
              <a:spcAft>
                <a:spcPts val="0"/>
              </a:spcAft>
              <a:buClr>
                <a:schemeClr val="lt1"/>
              </a:buClr>
              <a:buSzPts val="1100"/>
              <a:buFont typeface="Arial"/>
              <a:buNone/>
              <a:defRPr sz="3300" b="0" i="0" u="none" strike="noStrike" cap="none">
                <a:solidFill>
                  <a:schemeClr val="lt1"/>
                </a:solidFill>
                <a:latin typeface="Arial"/>
                <a:ea typeface="Arial"/>
                <a:cs typeface="Arial"/>
                <a:sym typeface="Arial"/>
              </a:defRPr>
            </a:lvl1pPr>
            <a:lvl2pPr marL="0" marR="0" lvl="1" indent="0" algn="l" rtl="0">
              <a:spcBef>
                <a:spcPts val="0"/>
              </a:spcBef>
              <a:spcAft>
                <a:spcPts val="0"/>
              </a:spcAft>
              <a:buSzPts val="1100"/>
              <a:buNone/>
              <a:defRPr sz="1400" b="0" i="0" u="none" strike="noStrike" cap="none">
                <a:solidFill>
                  <a:schemeClr val="dk2"/>
                </a:solidFill>
              </a:defRPr>
            </a:lvl2pPr>
            <a:lvl3pPr marL="0" marR="0" lvl="2" indent="0" algn="l" rtl="0">
              <a:spcBef>
                <a:spcPts val="0"/>
              </a:spcBef>
              <a:spcAft>
                <a:spcPts val="0"/>
              </a:spcAft>
              <a:buSzPts val="1100"/>
              <a:buNone/>
              <a:defRPr sz="1400" b="0" i="0" u="none" strike="noStrike" cap="none">
                <a:solidFill>
                  <a:schemeClr val="dk2"/>
                </a:solidFill>
              </a:defRPr>
            </a:lvl3pPr>
            <a:lvl4pPr marL="0" marR="0" lvl="3" indent="0" algn="l" rtl="0">
              <a:spcBef>
                <a:spcPts val="0"/>
              </a:spcBef>
              <a:spcAft>
                <a:spcPts val="0"/>
              </a:spcAft>
              <a:buSzPts val="1100"/>
              <a:buNone/>
              <a:defRPr sz="1400" b="0" i="0" u="none" strike="noStrike" cap="none">
                <a:solidFill>
                  <a:schemeClr val="dk2"/>
                </a:solidFill>
              </a:defRPr>
            </a:lvl4pPr>
            <a:lvl5pPr marL="0" marR="0" lvl="4" indent="0" algn="l" rtl="0">
              <a:spcBef>
                <a:spcPts val="0"/>
              </a:spcBef>
              <a:spcAft>
                <a:spcPts val="0"/>
              </a:spcAft>
              <a:buSzPts val="1100"/>
              <a:buNone/>
              <a:defRPr sz="1400" b="0" i="0" u="none" strike="noStrike" cap="none">
                <a:solidFill>
                  <a:schemeClr val="dk2"/>
                </a:solidFill>
              </a:defRPr>
            </a:lvl5pPr>
            <a:lvl6pPr marL="0" marR="0" lvl="5" indent="0" algn="l" rtl="0">
              <a:spcBef>
                <a:spcPts val="0"/>
              </a:spcBef>
              <a:spcAft>
                <a:spcPts val="0"/>
              </a:spcAft>
              <a:buSzPts val="1100"/>
              <a:buNone/>
              <a:defRPr sz="1400" b="0" i="0" u="none" strike="noStrike" cap="none">
                <a:solidFill>
                  <a:schemeClr val="dk2"/>
                </a:solidFill>
              </a:defRPr>
            </a:lvl6pPr>
            <a:lvl7pPr marL="0" marR="0" lvl="6" indent="0" algn="l" rtl="0">
              <a:spcBef>
                <a:spcPts val="0"/>
              </a:spcBef>
              <a:spcAft>
                <a:spcPts val="0"/>
              </a:spcAft>
              <a:buSzPts val="1100"/>
              <a:buNone/>
              <a:defRPr sz="1400" b="0" i="0" u="none" strike="noStrike" cap="none">
                <a:solidFill>
                  <a:schemeClr val="dk2"/>
                </a:solidFill>
              </a:defRPr>
            </a:lvl7pPr>
            <a:lvl8pPr marL="0" marR="0" lvl="7" indent="0" algn="l" rtl="0">
              <a:spcBef>
                <a:spcPts val="0"/>
              </a:spcBef>
              <a:spcAft>
                <a:spcPts val="0"/>
              </a:spcAft>
              <a:buSzPts val="1100"/>
              <a:buNone/>
              <a:defRPr sz="1400" b="0" i="0" u="none" strike="noStrike" cap="none">
                <a:solidFill>
                  <a:schemeClr val="dk2"/>
                </a:solidFill>
              </a:defRPr>
            </a:lvl8pPr>
            <a:lvl9pPr marL="0" marR="0" lvl="8" indent="0" algn="l" rtl="0">
              <a:spcBef>
                <a:spcPts val="0"/>
              </a:spcBef>
              <a:spcAft>
                <a:spcPts val="0"/>
              </a:spcAft>
              <a:buSzPts val="1100"/>
              <a:buNone/>
              <a:defRPr sz="1400" b="0" i="0" u="none" strike="noStrike" cap="none">
                <a:solidFill>
                  <a:schemeClr val="dk2"/>
                </a:solidFill>
              </a:defRPr>
            </a:lvl9pPr>
          </a:lstStyle>
          <a:p>
            <a:endParaRPr/>
          </a:p>
        </p:txBody>
      </p:sp>
      <p:sp>
        <p:nvSpPr>
          <p:cNvPr id="91" name="Shape 91"/>
          <p:cNvSpPr txBox="1">
            <a:spLocks noGrp="1"/>
          </p:cNvSpPr>
          <p:nvPr>
            <p:ph type="body" idx="1"/>
          </p:nvPr>
        </p:nvSpPr>
        <p:spPr>
          <a:xfrm>
            <a:off x="5906240" y="3771900"/>
            <a:ext cx="2837700" cy="685800"/>
          </a:xfrm>
          <a:prstGeom prst="rect">
            <a:avLst/>
          </a:prstGeom>
          <a:noFill/>
          <a:ln>
            <a:noFill/>
          </a:ln>
        </p:spPr>
        <p:txBody>
          <a:bodyPr spcFirstLastPara="1" wrap="square" lIns="68575" tIns="68575" rIns="68575" bIns="68575" anchor="t" anchorCtr="0"/>
          <a:lstStyle>
            <a:lvl1pPr marL="457200" marR="0" lvl="0" indent="-228600" algn="l" rtl="0">
              <a:lnSpc>
                <a:spcPct val="90000"/>
              </a:lnSpc>
              <a:spcBef>
                <a:spcPts val="0"/>
              </a:spcBef>
              <a:spcAft>
                <a:spcPts val="0"/>
              </a:spcAft>
              <a:buClr>
                <a:srgbClr val="D6EBD6"/>
              </a:buClr>
              <a:buSzPts val="1600"/>
              <a:buFont typeface="Arial"/>
              <a:buNone/>
              <a:defRPr sz="1500" b="0" i="0" u="none" strike="noStrike" cap="none">
                <a:solidFill>
                  <a:srgbClr val="D6EBD6"/>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1400"/>
              <a:buFont typeface="Arial"/>
              <a:buNone/>
              <a:defRPr sz="900" b="0" i="0" u="none" strike="noStrike" cap="none">
                <a:solidFill>
                  <a:schemeClr val="dk1"/>
                </a:solidFill>
                <a:latin typeface="Arial"/>
                <a:ea typeface="Arial"/>
                <a:cs typeface="Arial"/>
                <a:sym typeface="Arial"/>
              </a:defRPr>
            </a:lvl2pPr>
            <a:lvl3pPr marL="1371600" marR="0" lvl="2" indent="-228600" algn="l" rtl="0">
              <a:lnSpc>
                <a:spcPct val="90000"/>
              </a:lnSpc>
              <a:spcBef>
                <a:spcPts val="500"/>
              </a:spcBef>
              <a:spcAft>
                <a:spcPts val="0"/>
              </a:spcAft>
              <a:buClr>
                <a:schemeClr val="dk1"/>
              </a:buClr>
              <a:buSzPts val="1200"/>
              <a:buFont typeface="Arial"/>
              <a:buNone/>
              <a:defRPr sz="800" b="0" i="0" u="none" strike="noStrike" cap="none">
                <a:solidFill>
                  <a:schemeClr val="dk1"/>
                </a:solidFill>
                <a:latin typeface="Arial"/>
                <a:ea typeface="Arial"/>
                <a:cs typeface="Arial"/>
                <a:sym typeface="Arial"/>
              </a:defRPr>
            </a:lvl3pPr>
            <a:lvl4pPr marL="1828800" marR="0" lvl="3" indent="-228600" algn="l" rtl="0">
              <a:lnSpc>
                <a:spcPct val="90000"/>
              </a:lnSpc>
              <a:spcBef>
                <a:spcPts val="500"/>
              </a:spcBef>
              <a:spcAft>
                <a:spcPts val="0"/>
              </a:spcAft>
              <a:buClr>
                <a:schemeClr val="dk1"/>
              </a:buClr>
              <a:buSzPts val="1100"/>
              <a:buFont typeface="Arial"/>
              <a:buNone/>
              <a:defRPr sz="700" b="0" i="0" u="none" strike="noStrike" cap="none">
                <a:solidFill>
                  <a:schemeClr val="dk1"/>
                </a:solidFill>
                <a:latin typeface="Arial"/>
                <a:ea typeface="Arial"/>
                <a:cs typeface="Arial"/>
                <a:sym typeface="Arial"/>
              </a:defRPr>
            </a:lvl4pPr>
            <a:lvl5pPr marL="2286000" marR="0" lvl="4" indent="-228600" algn="l" rtl="0">
              <a:lnSpc>
                <a:spcPct val="90000"/>
              </a:lnSpc>
              <a:spcBef>
                <a:spcPts val="500"/>
              </a:spcBef>
              <a:spcAft>
                <a:spcPts val="0"/>
              </a:spcAft>
              <a:buClr>
                <a:schemeClr val="dk1"/>
              </a:buClr>
              <a:buSzPts val="1100"/>
              <a:buFont typeface="Arial"/>
              <a:buNone/>
              <a:defRPr sz="700" b="0" i="0" u="none" strike="noStrike" cap="none">
                <a:solidFill>
                  <a:schemeClr val="dk1"/>
                </a:solidFill>
                <a:latin typeface="Arial"/>
                <a:ea typeface="Arial"/>
                <a:cs typeface="Arial"/>
                <a:sym typeface="Arial"/>
              </a:defRPr>
            </a:lvl5pPr>
            <a:lvl6pPr marL="2743200" marR="0" lvl="5" indent="-228600" algn="l" rtl="0">
              <a:lnSpc>
                <a:spcPct val="90000"/>
              </a:lnSpc>
              <a:spcBef>
                <a:spcPts val="500"/>
              </a:spcBef>
              <a:spcAft>
                <a:spcPts val="0"/>
              </a:spcAft>
              <a:buClr>
                <a:schemeClr val="dk1"/>
              </a:buClr>
              <a:buSzPts val="1100"/>
              <a:buFont typeface="Arial"/>
              <a:buNone/>
              <a:defRPr sz="700" b="0" i="0" u="none" strike="noStrike" cap="none">
                <a:solidFill>
                  <a:schemeClr val="dk1"/>
                </a:solidFill>
                <a:latin typeface="Cambria"/>
                <a:ea typeface="Cambria"/>
                <a:cs typeface="Cambria"/>
                <a:sym typeface="Cambria"/>
              </a:defRPr>
            </a:lvl6pPr>
            <a:lvl7pPr marL="3200400" marR="0" lvl="6" indent="-228600" algn="l" rtl="0">
              <a:lnSpc>
                <a:spcPct val="90000"/>
              </a:lnSpc>
              <a:spcBef>
                <a:spcPts val="500"/>
              </a:spcBef>
              <a:spcAft>
                <a:spcPts val="0"/>
              </a:spcAft>
              <a:buClr>
                <a:schemeClr val="dk1"/>
              </a:buClr>
              <a:buSzPts val="1100"/>
              <a:buFont typeface="Arial"/>
              <a:buNone/>
              <a:defRPr sz="700" b="0" i="0" u="none" strike="noStrike" cap="none">
                <a:solidFill>
                  <a:schemeClr val="dk1"/>
                </a:solidFill>
                <a:latin typeface="Cambria"/>
                <a:ea typeface="Cambria"/>
                <a:cs typeface="Cambria"/>
                <a:sym typeface="Cambria"/>
              </a:defRPr>
            </a:lvl7pPr>
            <a:lvl8pPr marL="3657600" marR="0" lvl="7" indent="-228600" algn="l" rtl="0">
              <a:lnSpc>
                <a:spcPct val="90000"/>
              </a:lnSpc>
              <a:spcBef>
                <a:spcPts val="500"/>
              </a:spcBef>
              <a:spcAft>
                <a:spcPts val="0"/>
              </a:spcAft>
              <a:buClr>
                <a:schemeClr val="dk1"/>
              </a:buClr>
              <a:buSzPts val="1100"/>
              <a:buFont typeface="Arial"/>
              <a:buNone/>
              <a:defRPr sz="700" b="0" i="0" u="none" strike="noStrike" cap="none">
                <a:solidFill>
                  <a:schemeClr val="dk1"/>
                </a:solidFill>
                <a:latin typeface="Cambria"/>
                <a:ea typeface="Cambria"/>
                <a:cs typeface="Cambria"/>
                <a:sym typeface="Cambria"/>
              </a:defRPr>
            </a:lvl8pPr>
            <a:lvl9pPr marL="4114800" marR="0" lvl="8" indent="-228600" algn="l" rtl="0">
              <a:lnSpc>
                <a:spcPct val="90000"/>
              </a:lnSpc>
              <a:spcBef>
                <a:spcPts val="500"/>
              </a:spcBef>
              <a:spcAft>
                <a:spcPts val="0"/>
              </a:spcAft>
              <a:buClr>
                <a:schemeClr val="dk1"/>
              </a:buClr>
              <a:buSzPts val="1100"/>
              <a:buFont typeface="Arial"/>
              <a:buNone/>
              <a:defRPr sz="700" b="0" i="0" u="none" strike="noStrike" cap="none">
                <a:solidFill>
                  <a:schemeClr val="dk1"/>
                </a:solidFill>
                <a:latin typeface="Cambria"/>
                <a:ea typeface="Cambria"/>
                <a:cs typeface="Cambria"/>
                <a:sym typeface="Cambria"/>
              </a:defRPr>
            </a:lvl9pPr>
          </a:lstStyle>
          <a:p>
            <a:endParaRPr/>
          </a:p>
        </p:txBody>
      </p:sp>
      <p:sp>
        <p:nvSpPr>
          <p:cNvPr id="92" name="Shape 92"/>
          <p:cNvSpPr/>
          <p:nvPr/>
        </p:nvSpPr>
        <p:spPr>
          <a:xfrm>
            <a:off x="0" y="4629150"/>
            <a:ext cx="9144000" cy="5142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b="0" i="0" u="none" strike="noStrike" cap="none">
              <a:solidFill>
                <a:schemeClr val="lt1"/>
              </a:solidFill>
              <a:latin typeface="Cambria"/>
              <a:ea typeface="Cambria"/>
              <a:cs typeface="Cambria"/>
              <a:sym typeface="Cambria"/>
            </a:endParaRPr>
          </a:p>
        </p:txBody>
      </p:sp>
      <p:sp>
        <p:nvSpPr>
          <p:cNvPr id="93" name="Shape 93"/>
          <p:cNvSpPr txBox="1">
            <a:spLocks noGrp="1"/>
          </p:cNvSpPr>
          <p:nvPr>
            <p:ph type="dt" idx="10"/>
          </p:nvPr>
        </p:nvSpPr>
        <p:spPr>
          <a:xfrm>
            <a:off x="6687100" y="4686300"/>
            <a:ext cx="818700" cy="114300"/>
          </a:xfrm>
          <a:prstGeom prst="rect">
            <a:avLst/>
          </a:prstGeom>
          <a:noFill/>
          <a:ln>
            <a:noFill/>
          </a:ln>
        </p:spPr>
        <p:txBody>
          <a:bodyPr spcFirstLastPara="1" wrap="square" lIns="68575" tIns="68575" rIns="68575" bIns="68575" anchor="ctr" anchorCtr="0"/>
          <a:lstStyle>
            <a:lvl1pPr marL="0" marR="0" lvl="0" indent="0" algn="r" rtl="0">
              <a:spcBef>
                <a:spcPts val="0"/>
              </a:spcBef>
              <a:spcAft>
                <a:spcPts val="0"/>
              </a:spcAft>
              <a:buSzPts val="1100"/>
              <a:buNone/>
              <a:defRPr sz="700" b="0" i="0" u="none" strike="noStrike" cap="none">
                <a:solidFill>
                  <a:schemeClr val="dk1"/>
                </a:solidFill>
                <a:latin typeface="Arial"/>
                <a:ea typeface="Arial"/>
                <a:cs typeface="Arial"/>
                <a:sym typeface="Arial"/>
              </a:defRPr>
            </a:lvl1pPr>
            <a:lvl2pPr marL="342900" marR="0" lvl="1" indent="0" algn="l" rtl="0">
              <a:spcBef>
                <a:spcPts val="0"/>
              </a:spcBef>
              <a:spcAft>
                <a:spcPts val="0"/>
              </a:spcAft>
              <a:buSzPts val="1100"/>
              <a:buNone/>
              <a:defRPr sz="1400" b="0" i="0" u="none" strike="noStrike" cap="none">
                <a:solidFill>
                  <a:schemeClr val="dk1"/>
                </a:solidFill>
                <a:latin typeface="Cambria"/>
                <a:ea typeface="Cambria"/>
                <a:cs typeface="Cambria"/>
                <a:sym typeface="Cambria"/>
              </a:defRPr>
            </a:lvl2pPr>
            <a:lvl3pPr marL="685800" marR="0" lvl="2" indent="0" algn="l" rtl="0">
              <a:spcBef>
                <a:spcPts val="0"/>
              </a:spcBef>
              <a:spcAft>
                <a:spcPts val="0"/>
              </a:spcAft>
              <a:buSzPts val="1100"/>
              <a:buNone/>
              <a:defRPr sz="1400" b="0" i="0" u="none" strike="noStrike" cap="none">
                <a:solidFill>
                  <a:schemeClr val="dk1"/>
                </a:solidFill>
                <a:latin typeface="Cambria"/>
                <a:ea typeface="Cambria"/>
                <a:cs typeface="Cambria"/>
                <a:sym typeface="Cambria"/>
              </a:defRPr>
            </a:lvl3pPr>
            <a:lvl4pPr marL="1028700" marR="0" lvl="3" indent="0" algn="l" rtl="0">
              <a:spcBef>
                <a:spcPts val="0"/>
              </a:spcBef>
              <a:spcAft>
                <a:spcPts val="0"/>
              </a:spcAft>
              <a:buSzPts val="1100"/>
              <a:buNone/>
              <a:defRPr sz="1400" b="0" i="0" u="none" strike="noStrike" cap="none">
                <a:solidFill>
                  <a:schemeClr val="dk1"/>
                </a:solidFill>
                <a:latin typeface="Cambria"/>
                <a:ea typeface="Cambria"/>
                <a:cs typeface="Cambria"/>
                <a:sym typeface="Cambria"/>
              </a:defRPr>
            </a:lvl4pPr>
            <a:lvl5pPr marL="1371600" marR="0" lvl="4" indent="0" algn="l" rtl="0">
              <a:spcBef>
                <a:spcPts val="0"/>
              </a:spcBef>
              <a:spcAft>
                <a:spcPts val="0"/>
              </a:spcAft>
              <a:buSzPts val="1100"/>
              <a:buNone/>
              <a:defRPr sz="1400" b="0" i="0" u="none" strike="noStrike" cap="none">
                <a:solidFill>
                  <a:schemeClr val="dk1"/>
                </a:solidFill>
                <a:latin typeface="Cambria"/>
                <a:ea typeface="Cambria"/>
                <a:cs typeface="Cambria"/>
                <a:sym typeface="Cambria"/>
              </a:defRPr>
            </a:lvl5pPr>
            <a:lvl6pPr marL="1714500" marR="0" lvl="5" indent="0" algn="l" rtl="0">
              <a:spcBef>
                <a:spcPts val="0"/>
              </a:spcBef>
              <a:spcAft>
                <a:spcPts val="0"/>
              </a:spcAft>
              <a:buSzPts val="1100"/>
              <a:buNone/>
              <a:defRPr sz="1400" b="0" i="0" u="none" strike="noStrike" cap="none">
                <a:solidFill>
                  <a:schemeClr val="dk1"/>
                </a:solidFill>
                <a:latin typeface="Cambria"/>
                <a:ea typeface="Cambria"/>
                <a:cs typeface="Cambria"/>
                <a:sym typeface="Cambria"/>
              </a:defRPr>
            </a:lvl6pPr>
            <a:lvl7pPr marL="2057400" marR="0" lvl="6" indent="0" algn="l" rtl="0">
              <a:spcBef>
                <a:spcPts val="0"/>
              </a:spcBef>
              <a:spcAft>
                <a:spcPts val="0"/>
              </a:spcAft>
              <a:buSzPts val="1100"/>
              <a:buNone/>
              <a:defRPr sz="1400" b="0" i="0" u="none" strike="noStrike" cap="none">
                <a:solidFill>
                  <a:schemeClr val="dk1"/>
                </a:solidFill>
                <a:latin typeface="Cambria"/>
                <a:ea typeface="Cambria"/>
                <a:cs typeface="Cambria"/>
                <a:sym typeface="Cambria"/>
              </a:defRPr>
            </a:lvl7pPr>
            <a:lvl8pPr marL="2400300" marR="0" lvl="7" indent="0" algn="l" rtl="0">
              <a:spcBef>
                <a:spcPts val="0"/>
              </a:spcBef>
              <a:spcAft>
                <a:spcPts val="0"/>
              </a:spcAft>
              <a:buSzPts val="1100"/>
              <a:buNone/>
              <a:defRPr sz="1400" b="0" i="0" u="none" strike="noStrike" cap="none">
                <a:solidFill>
                  <a:schemeClr val="dk1"/>
                </a:solidFill>
                <a:latin typeface="Cambria"/>
                <a:ea typeface="Cambria"/>
                <a:cs typeface="Cambria"/>
                <a:sym typeface="Cambria"/>
              </a:defRPr>
            </a:lvl8pPr>
            <a:lvl9pPr marL="2743200" marR="0" lvl="8" indent="0" algn="l" rtl="0">
              <a:spcBef>
                <a:spcPts val="0"/>
              </a:spcBef>
              <a:spcAft>
                <a:spcPts val="0"/>
              </a:spcAft>
              <a:buSzPts val="1100"/>
              <a:buNone/>
              <a:defRPr sz="1400" b="0" i="0" u="none" strike="noStrike" cap="none">
                <a:solidFill>
                  <a:schemeClr val="dk1"/>
                </a:solidFill>
                <a:latin typeface="Cambria"/>
                <a:ea typeface="Cambria"/>
                <a:cs typeface="Cambria"/>
                <a:sym typeface="Cambria"/>
              </a:defRPr>
            </a:lvl9pPr>
          </a:lstStyle>
          <a:p>
            <a:endParaRPr/>
          </a:p>
        </p:txBody>
      </p:sp>
      <p:sp>
        <p:nvSpPr>
          <p:cNvPr id="94" name="Shape 94"/>
          <p:cNvSpPr txBox="1">
            <a:spLocks noGrp="1"/>
          </p:cNvSpPr>
          <p:nvPr>
            <p:ph type="ftr" idx="11"/>
          </p:nvPr>
        </p:nvSpPr>
        <p:spPr>
          <a:xfrm>
            <a:off x="970613" y="4686300"/>
            <a:ext cx="5602200" cy="114300"/>
          </a:xfrm>
          <a:prstGeom prst="rect">
            <a:avLst/>
          </a:prstGeom>
          <a:noFill/>
          <a:ln>
            <a:noFill/>
          </a:ln>
        </p:spPr>
        <p:txBody>
          <a:bodyPr spcFirstLastPara="1" wrap="square" lIns="68575" tIns="68575" rIns="68575" bIns="68575" anchor="ctr" anchorCtr="0"/>
          <a:lstStyle>
            <a:lvl1pPr marL="0" marR="0" lvl="0" indent="0" algn="l" rtl="0">
              <a:spcBef>
                <a:spcPts val="0"/>
              </a:spcBef>
              <a:spcAft>
                <a:spcPts val="0"/>
              </a:spcAft>
              <a:buSzPts val="1100"/>
              <a:buNone/>
              <a:defRPr sz="700" b="0" i="0" u="none" strike="noStrike" cap="none">
                <a:solidFill>
                  <a:schemeClr val="dk1"/>
                </a:solidFill>
                <a:latin typeface="Arial"/>
                <a:ea typeface="Arial"/>
                <a:cs typeface="Arial"/>
                <a:sym typeface="Arial"/>
              </a:defRPr>
            </a:lvl1pPr>
            <a:lvl2pPr marL="342900" marR="0" lvl="1" indent="0" algn="l" rtl="0">
              <a:spcBef>
                <a:spcPts val="0"/>
              </a:spcBef>
              <a:spcAft>
                <a:spcPts val="0"/>
              </a:spcAft>
              <a:buSzPts val="1100"/>
              <a:buNone/>
              <a:defRPr sz="1400" b="0" i="0" u="none" strike="noStrike" cap="none">
                <a:solidFill>
                  <a:schemeClr val="dk1"/>
                </a:solidFill>
                <a:latin typeface="Cambria"/>
                <a:ea typeface="Cambria"/>
                <a:cs typeface="Cambria"/>
                <a:sym typeface="Cambria"/>
              </a:defRPr>
            </a:lvl2pPr>
            <a:lvl3pPr marL="685800" marR="0" lvl="2" indent="0" algn="l" rtl="0">
              <a:spcBef>
                <a:spcPts val="0"/>
              </a:spcBef>
              <a:spcAft>
                <a:spcPts val="0"/>
              </a:spcAft>
              <a:buSzPts val="1100"/>
              <a:buNone/>
              <a:defRPr sz="1400" b="0" i="0" u="none" strike="noStrike" cap="none">
                <a:solidFill>
                  <a:schemeClr val="dk1"/>
                </a:solidFill>
                <a:latin typeface="Cambria"/>
                <a:ea typeface="Cambria"/>
                <a:cs typeface="Cambria"/>
                <a:sym typeface="Cambria"/>
              </a:defRPr>
            </a:lvl3pPr>
            <a:lvl4pPr marL="1028700" marR="0" lvl="3" indent="0" algn="l" rtl="0">
              <a:spcBef>
                <a:spcPts val="0"/>
              </a:spcBef>
              <a:spcAft>
                <a:spcPts val="0"/>
              </a:spcAft>
              <a:buSzPts val="1100"/>
              <a:buNone/>
              <a:defRPr sz="1400" b="0" i="0" u="none" strike="noStrike" cap="none">
                <a:solidFill>
                  <a:schemeClr val="dk1"/>
                </a:solidFill>
                <a:latin typeface="Cambria"/>
                <a:ea typeface="Cambria"/>
                <a:cs typeface="Cambria"/>
                <a:sym typeface="Cambria"/>
              </a:defRPr>
            </a:lvl4pPr>
            <a:lvl5pPr marL="1371600" marR="0" lvl="4" indent="0" algn="l" rtl="0">
              <a:spcBef>
                <a:spcPts val="0"/>
              </a:spcBef>
              <a:spcAft>
                <a:spcPts val="0"/>
              </a:spcAft>
              <a:buSzPts val="1100"/>
              <a:buNone/>
              <a:defRPr sz="1400" b="0" i="0" u="none" strike="noStrike" cap="none">
                <a:solidFill>
                  <a:schemeClr val="dk1"/>
                </a:solidFill>
                <a:latin typeface="Cambria"/>
                <a:ea typeface="Cambria"/>
                <a:cs typeface="Cambria"/>
                <a:sym typeface="Cambria"/>
              </a:defRPr>
            </a:lvl5pPr>
            <a:lvl6pPr marL="1714500" marR="0" lvl="5" indent="0" algn="l" rtl="0">
              <a:spcBef>
                <a:spcPts val="0"/>
              </a:spcBef>
              <a:spcAft>
                <a:spcPts val="0"/>
              </a:spcAft>
              <a:buSzPts val="1100"/>
              <a:buNone/>
              <a:defRPr sz="1400" b="0" i="0" u="none" strike="noStrike" cap="none">
                <a:solidFill>
                  <a:schemeClr val="dk1"/>
                </a:solidFill>
                <a:latin typeface="Cambria"/>
                <a:ea typeface="Cambria"/>
                <a:cs typeface="Cambria"/>
                <a:sym typeface="Cambria"/>
              </a:defRPr>
            </a:lvl6pPr>
            <a:lvl7pPr marL="2057400" marR="0" lvl="6" indent="0" algn="l" rtl="0">
              <a:spcBef>
                <a:spcPts val="0"/>
              </a:spcBef>
              <a:spcAft>
                <a:spcPts val="0"/>
              </a:spcAft>
              <a:buSzPts val="1100"/>
              <a:buNone/>
              <a:defRPr sz="1400" b="0" i="0" u="none" strike="noStrike" cap="none">
                <a:solidFill>
                  <a:schemeClr val="dk1"/>
                </a:solidFill>
                <a:latin typeface="Cambria"/>
                <a:ea typeface="Cambria"/>
                <a:cs typeface="Cambria"/>
                <a:sym typeface="Cambria"/>
              </a:defRPr>
            </a:lvl7pPr>
            <a:lvl8pPr marL="2400300" marR="0" lvl="7" indent="0" algn="l" rtl="0">
              <a:spcBef>
                <a:spcPts val="0"/>
              </a:spcBef>
              <a:spcAft>
                <a:spcPts val="0"/>
              </a:spcAft>
              <a:buSzPts val="1100"/>
              <a:buNone/>
              <a:defRPr sz="1400" b="0" i="0" u="none" strike="noStrike" cap="none">
                <a:solidFill>
                  <a:schemeClr val="dk1"/>
                </a:solidFill>
                <a:latin typeface="Cambria"/>
                <a:ea typeface="Cambria"/>
                <a:cs typeface="Cambria"/>
                <a:sym typeface="Cambria"/>
              </a:defRPr>
            </a:lvl8pPr>
            <a:lvl9pPr marL="2743200" marR="0" lvl="8" indent="0" algn="l" rtl="0">
              <a:spcBef>
                <a:spcPts val="0"/>
              </a:spcBef>
              <a:spcAft>
                <a:spcPts val="0"/>
              </a:spcAft>
              <a:buSzPts val="1100"/>
              <a:buNone/>
              <a:defRPr sz="1400" b="0" i="0" u="none" strike="noStrike" cap="none">
                <a:solidFill>
                  <a:schemeClr val="dk1"/>
                </a:solidFill>
                <a:latin typeface="Cambria"/>
                <a:ea typeface="Cambria"/>
                <a:cs typeface="Cambria"/>
                <a:sym typeface="Cambria"/>
              </a:defRPr>
            </a:lvl9pPr>
          </a:lstStyle>
          <a:p>
            <a:endParaRPr/>
          </a:p>
        </p:txBody>
      </p:sp>
      <p:sp>
        <p:nvSpPr>
          <p:cNvPr id="95" name="Shape 95"/>
          <p:cNvSpPr txBox="1">
            <a:spLocks noGrp="1"/>
          </p:cNvSpPr>
          <p:nvPr>
            <p:ph type="sldNum" idx="12"/>
          </p:nvPr>
        </p:nvSpPr>
        <p:spPr>
          <a:xfrm>
            <a:off x="7601738" y="4686300"/>
            <a:ext cx="571800" cy="1143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700" b="0" i="0" u="none" strike="noStrike" cap="none">
                <a:solidFill>
                  <a:schemeClr val="dk1"/>
                </a:solidFill>
                <a:latin typeface="Arial"/>
                <a:ea typeface="Arial"/>
                <a:cs typeface="Arial"/>
                <a:sym typeface="Arial"/>
              </a:defRPr>
            </a:lvl1pPr>
            <a:lvl2pPr marL="0" marR="0" lvl="1" indent="0" algn="r" rtl="0">
              <a:spcBef>
                <a:spcPts val="0"/>
              </a:spcBef>
              <a:buNone/>
              <a:defRPr sz="700" b="0" i="0" u="none" strike="noStrike" cap="none">
                <a:solidFill>
                  <a:schemeClr val="dk1"/>
                </a:solidFill>
                <a:latin typeface="Arial"/>
                <a:ea typeface="Arial"/>
                <a:cs typeface="Arial"/>
                <a:sym typeface="Arial"/>
              </a:defRPr>
            </a:lvl2pPr>
            <a:lvl3pPr marL="0" marR="0" lvl="2" indent="0" algn="r" rtl="0">
              <a:spcBef>
                <a:spcPts val="0"/>
              </a:spcBef>
              <a:buNone/>
              <a:defRPr sz="700" b="0" i="0" u="none" strike="noStrike" cap="none">
                <a:solidFill>
                  <a:schemeClr val="dk1"/>
                </a:solidFill>
                <a:latin typeface="Arial"/>
                <a:ea typeface="Arial"/>
                <a:cs typeface="Arial"/>
                <a:sym typeface="Arial"/>
              </a:defRPr>
            </a:lvl3pPr>
            <a:lvl4pPr marL="0" marR="0" lvl="3" indent="0" algn="r" rtl="0">
              <a:spcBef>
                <a:spcPts val="0"/>
              </a:spcBef>
              <a:buNone/>
              <a:defRPr sz="700" b="0" i="0" u="none" strike="noStrike" cap="none">
                <a:solidFill>
                  <a:schemeClr val="dk1"/>
                </a:solidFill>
                <a:latin typeface="Arial"/>
                <a:ea typeface="Arial"/>
                <a:cs typeface="Arial"/>
                <a:sym typeface="Arial"/>
              </a:defRPr>
            </a:lvl4pPr>
            <a:lvl5pPr marL="0" marR="0" lvl="4" indent="0" algn="r" rtl="0">
              <a:spcBef>
                <a:spcPts val="0"/>
              </a:spcBef>
              <a:buNone/>
              <a:defRPr sz="700" b="0" i="0" u="none" strike="noStrike" cap="none">
                <a:solidFill>
                  <a:schemeClr val="dk1"/>
                </a:solidFill>
                <a:latin typeface="Arial"/>
                <a:ea typeface="Arial"/>
                <a:cs typeface="Arial"/>
                <a:sym typeface="Arial"/>
              </a:defRPr>
            </a:lvl5pPr>
            <a:lvl6pPr marL="0" marR="0" lvl="5" indent="0" algn="r" rtl="0">
              <a:spcBef>
                <a:spcPts val="0"/>
              </a:spcBef>
              <a:buNone/>
              <a:defRPr sz="700" b="0" i="0" u="none" strike="noStrike" cap="none">
                <a:solidFill>
                  <a:schemeClr val="dk1"/>
                </a:solidFill>
                <a:latin typeface="Arial"/>
                <a:ea typeface="Arial"/>
                <a:cs typeface="Arial"/>
                <a:sym typeface="Arial"/>
              </a:defRPr>
            </a:lvl6pPr>
            <a:lvl7pPr marL="0" marR="0" lvl="6" indent="0" algn="r" rtl="0">
              <a:spcBef>
                <a:spcPts val="0"/>
              </a:spcBef>
              <a:buNone/>
              <a:defRPr sz="700" b="0" i="0" u="none" strike="noStrike" cap="none">
                <a:solidFill>
                  <a:schemeClr val="dk1"/>
                </a:solidFill>
                <a:latin typeface="Arial"/>
                <a:ea typeface="Arial"/>
                <a:cs typeface="Arial"/>
                <a:sym typeface="Arial"/>
              </a:defRPr>
            </a:lvl7pPr>
            <a:lvl8pPr marL="0" marR="0" lvl="7" indent="0" algn="r" rtl="0">
              <a:spcBef>
                <a:spcPts val="0"/>
              </a:spcBef>
              <a:buNone/>
              <a:defRPr sz="700" b="0" i="0" u="none" strike="noStrike" cap="none">
                <a:solidFill>
                  <a:schemeClr val="dk1"/>
                </a:solidFill>
                <a:latin typeface="Arial"/>
                <a:ea typeface="Arial"/>
                <a:cs typeface="Arial"/>
                <a:sym typeface="Arial"/>
              </a:defRPr>
            </a:lvl8pPr>
            <a:lvl9pPr marL="0" marR="0" lvl="8" indent="0" algn="r" rtl="0">
              <a:spcBef>
                <a:spcPts val="0"/>
              </a:spcBef>
              <a:buNone/>
              <a:defRPr sz="700" b="0" i="0" u="none" strike="noStrike" cap="none">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zh-TW"/>
              <a:t>‹#›</a:t>
            </a:fld>
            <a:endParaRPr/>
          </a:p>
        </p:txBody>
      </p:sp>
      <p:sp>
        <p:nvSpPr>
          <p:cNvPr id="96" name="Shape 96"/>
          <p:cNvSpPr/>
          <p:nvPr/>
        </p:nvSpPr>
        <p:spPr>
          <a:xfrm flipH="1">
            <a:off x="170367" y="175763"/>
            <a:ext cx="5430600" cy="4281900"/>
          </a:xfrm>
          <a:prstGeom prst="round1Rect">
            <a:avLst>
              <a:gd name="adj" fmla="val 5812"/>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b="0" i="0" u="none" strike="noStrike" cap="none">
              <a:solidFill>
                <a:schemeClr val="lt1"/>
              </a:solidFill>
              <a:latin typeface="Cambria"/>
              <a:ea typeface="Cambria"/>
              <a:cs typeface="Cambria"/>
              <a:sym typeface="Cambria"/>
            </a:endParaRPr>
          </a:p>
        </p:txBody>
      </p:sp>
      <p:sp>
        <p:nvSpPr>
          <p:cNvPr id="97" name="Shape 97"/>
          <p:cNvSpPr>
            <a:spLocks noGrp="1"/>
          </p:cNvSpPr>
          <p:nvPr>
            <p:ph type="pic" idx="2"/>
          </p:nvPr>
        </p:nvSpPr>
        <p:spPr>
          <a:xfrm flipH="1">
            <a:off x="342974" y="348962"/>
            <a:ext cx="5086500" cy="3937200"/>
          </a:xfrm>
          <a:prstGeom prst="round1Rect">
            <a:avLst>
              <a:gd name="adj" fmla="val 4287"/>
            </a:avLst>
          </a:prstGeom>
          <a:solidFill>
            <a:schemeClr val="lt2"/>
          </a:solidFill>
          <a:ln>
            <a:noFill/>
          </a:ln>
        </p:spPr>
        <p:txBody>
          <a:bodyPr spcFirstLastPara="1" wrap="square" lIns="68575" tIns="68575" rIns="68575" bIns="68575" anchor="t" anchorCtr="0"/>
          <a:lstStyle>
            <a:lvl1pPr marL="0" marR="0" lvl="0" indent="0" algn="ctr" rtl="0">
              <a:lnSpc>
                <a:spcPct val="90000"/>
              </a:lnSpc>
              <a:spcBef>
                <a:spcPts val="1400"/>
              </a:spcBef>
              <a:spcAft>
                <a:spcPts val="0"/>
              </a:spcAft>
              <a:buClr>
                <a:schemeClr val="dk1"/>
              </a:buClr>
              <a:buSzPts val="1100"/>
              <a:buFont typeface="Arial"/>
              <a:buNone/>
              <a:defRPr sz="1800" b="0" i="0" u="none" strike="noStrike" cap="none">
                <a:solidFill>
                  <a:schemeClr val="dk1"/>
                </a:solidFill>
                <a:latin typeface="Arial"/>
                <a:ea typeface="Arial"/>
                <a:cs typeface="Arial"/>
                <a:sym typeface="Arial"/>
              </a:defRPr>
            </a:lvl1pPr>
            <a:lvl2pPr marL="342900" marR="0" lvl="1" indent="0" algn="l" rtl="0">
              <a:lnSpc>
                <a:spcPct val="90000"/>
              </a:lnSpc>
              <a:spcBef>
                <a:spcPts val="500"/>
              </a:spcBef>
              <a:spcAft>
                <a:spcPts val="0"/>
              </a:spcAft>
              <a:buClr>
                <a:schemeClr val="dk1"/>
              </a:buClr>
              <a:buSzPts val="1100"/>
              <a:buFont typeface="Arial"/>
              <a:buNone/>
              <a:defRPr sz="2100" b="0" i="0" u="none" strike="noStrike" cap="none">
                <a:solidFill>
                  <a:schemeClr val="dk1"/>
                </a:solidFill>
                <a:latin typeface="Arial"/>
                <a:ea typeface="Arial"/>
                <a:cs typeface="Arial"/>
                <a:sym typeface="Arial"/>
              </a:defRPr>
            </a:lvl2pPr>
            <a:lvl3pPr marL="685800" marR="0" lvl="2" indent="0" algn="l" rtl="0">
              <a:lnSpc>
                <a:spcPct val="90000"/>
              </a:lnSpc>
              <a:spcBef>
                <a:spcPts val="500"/>
              </a:spcBef>
              <a:spcAft>
                <a:spcPts val="0"/>
              </a:spcAft>
              <a:buClr>
                <a:schemeClr val="dk1"/>
              </a:buClr>
              <a:buSzPts val="1100"/>
              <a:buFont typeface="Arial"/>
              <a:buNone/>
              <a:defRPr sz="1800" b="0" i="0" u="none" strike="noStrike" cap="none">
                <a:solidFill>
                  <a:schemeClr val="dk1"/>
                </a:solidFill>
                <a:latin typeface="Arial"/>
                <a:ea typeface="Arial"/>
                <a:cs typeface="Arial"/>
                <a:sym typeface="Arial"/>
              </a:defRPr>
            </a:lvl3pPr>
            <a:lvl4pPr marL="1028700" marR="0" lvl="3" indent="0" algn="l" rtl="0">
              <a:lnSpc>
                <a:spcPct val="90000"/>
              </a:lnSpc>
              <a:spcBef>
                <a:spcPts val="500"/>
              </a:spcBef>
              <a:spcAft>
                <a:spcPts val="0"/>
              </a:spcAft>
              <a:buClr>
                <a:schemeClr val="dk1"/>
              </a:buClr>
              <a:buSzPts val="1100"/>
              <a:buFont typeface="Arial"/>
              <a:buNone/>
              <a:defRPr sz="1500" b="0" i="0" u="none" strike="noStrike" cap="none">
                <a:solidFill>
                  <a:schemeClr val="dk1"/>
                </a:solidFill>
                <a:latin typeface="Arial"/>
                <a:ea typeface="Arial"/>
                <a:cs typeface="Arial"/>
                <a:sym typeface="Arial"/>
              </a:defRPr>
            </a:lvl4pPr>
            <a:lvl5pPr marL="1371600" marR="0" lvl="4" indent="0" algn="l" rtl="0">
              <a:lnSpc>
                <a:spcPct val="90000"/>
              </a:lnSpc>
              <a:spcBef>
                <a:spcPts val="500"/>
              </a:spcBef>
              <a:spcAft>
                <a:spcPts val="0"/>
              </a:spcAft>
              <a:buClr>
                <a:schemeClr val="dk1"/>
              </a:buClr>
              <a:buSzPts val="1100"/>
              <a:buFont typeface="Arial"/>
              <a:buNone/>
              <a:defRPr sz="1500" b="0" i="0" u="none" strike="noStrike" cap="none">
                <a:solidFill>
                  <a:schemeClr val="dk1"/>
                </a:solidFill>
                <a:latin typeface="Arial"/>
                <a:ea typeface="Arial"/>
                <a:cs typeface="Arial"/>
                <a:sym typeface="Arial"/>
              </a:defRPr>
            </a:lvl5pPr>
            <a:lvl6pPr marL="1714500" marR="0" lvl="5" indent="0" algn="l" rtl="0">
              <a:lnSpc>
                <a:spcPct val="90000"/>
              </a:lnSpc>
              <a:spcBef>
                <a:spcPts val="500"/>
              </a:spcBef>
              <a:spcAft>
                <a:spcPts val="0"/>
              </a:spcAft>
              <a:buClr>
                <a:schemeClr val="dk1"/>
              </a:buClr>
              <a:buSzPts val="1100"/>
              <a:buFont typeface="Arial"/>
              <a:buNone/>
              <a:defRPr sz="1500" b="0" i="0" u="none" strike="noStrike" cap="none">
                <a:solidFill>
                  <a:schemeClr val="dk1"/>
                </a:solidFill>
                <a:latin typeface="Cambria"/>
                <a:ea typeface="Cambria"/>
                <a:cs typeface="Cambria"/>
                <a:sym typeface="Cambria"/>
              </a:defRPr>
            </a:lvl6pPr>
            <a:lvl7pPr marL="2057400" marR="0" lvl="6" indent="0" algn="l" rtl="0">
              <a:lnSpc>
                <a:spcPct val="90000"/>
              </a:lnSpc>
              <a:spcBef>
                <a:spcPts val="500"/>
              </a:spcBef>
              <a:spcAft>
                <a:spcPts val="0"/>
              </a:spcAft>
              <a:buClr>
                <a:schemeClr val="dk1"/>
              </a:buClr>
              <a:buSzPts val="1100"/>
              <a:buFont typeface="Arial"/>
              <a:buNone/>
              <a:defRPr sz="1500" b="0" i="0" u="none" strike="noStrike" cap="none">
                <a:solidFill>
                  <a:schemeClr val="dk1"/>
                </a:solidFill>
                <a:latin typeface="Cambria"/>
                <a:ea typeface="Cambria"/>
                <a:cs typeface="Cambria"/>
                <a:sym typeface="Cambria"/>
              </a:defRPr>
            </a:lvl7pPr>
            <a:lvl8pPr marL="2400300" marR="0" lvl="7" indent="0" algn="l" rtl="0">
              <a:lnSpc>
                <a:spcPct val="90000"/>
              </a:lnSpc>
              <a:spcBef>
                <a:spcPts val="500"/>
              </a:spcBef>
              <a:spcAft>
                <a:spcPts val="0"/>
              </a:spcAft>
              <a:buClr>
                <a:schemeClr val="dk1"/>
              </a:buClr>
              <a:buSzPts val="1100"/>
              <a:buFont typeface="Arial"/>
              <a:buNone/>
              <a:defRPr sz="1500" b="0" i="0" u="none" strike="noStrike" cap="none">
                <a:solidFill>
                  <a:schemeClr val="dk1"/>
                </a:solidFill>
                <a:latin typeface="Cambria"/>
                <a:ea typeface="Cambria"/>
                <a:cs typeface="Cambria"/>
                <a:sym typeface="Cambria"/>
              </a:defRPr>
            </a:lvl8pPr>
            <a:lvl9pPr marL="2743200" marR="0" lvl="8" indent="0" algn="l" rtl="0">
              <a:lnSpc>
                <a:spcPct val="90000"/>
              </a:lnSpc>
              <a:spcBef>
                <a:spcPts val="500"/>
              </a:spcBef>
              <a:spcAft>
                <a:spcPts val="0"/>
              </a:spcAft>
              <a:buClr>
                <a:schemeClr val="dk1"/>
              </a:buClr>
              <a:buSzPts val="1100"/>
              <a:buFont typeface="Arial"/>
              <a:buNone/>
              <a:defRPr sz="1500" b="0" i="0" u="none" strike="noStrike" cap="none">
                <a:solidFill>
                  <a:schemeClr val="dk1"/>
                </a:solidFill>
                <a:latin typeface="Cambria"/>
                <a:ea typeface="Cambria"/>
                <a:cs typeface="Cambria"/>
                <a:sym typeface="Cambria"/>
              </a:defRPr>
            </a:lvl9pPr>
          </a:lstStyle>
          <a:p>
            <a:endParaRPr/>
          </a:p>
        </p:txBody>
      </p:sp>
    </p:spTree>
  </p:cSld>
  <p:clrMapOvr>
    <a:masterClrMapping/>
  </p:clrMapOvr>
  <p:transition spd="med">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标题和竖排文字" type="vertTx">
  <p:cSld name="VERTICAL_TEXT">
    <p:spTree>
      <p:nvGrpSpPr>
        <p:cNvPr id="1" name="Shape 98"/>
        <p:cNvGrpSpPr/>
        <p:nvPr/>
      </p:nvGrpSpPr>
      <p:grpSpPr>
        <a:xfrm>
          <a:off x="0" y="0"/>
          <a:ext cx="0" cy="0"/>
          <a:chOff x="0" y="0"/>
          <a:chExt cx="0" cy="0"/>
        </a:xfrm>
      </p:grpSpPr>
      <p:sp>
        <p:nvSpPr>
          <p:cNvPr id="99" name="Shape 99"/>
          <p:cNvSpPr txBox="1">
            <a:spLocks noGrp="1"/>
          </p:cNvSpPr>
          <p:nvPr>
            <p:ph type="title"/>
          </p:nvPr>
        </p:nvSpPr>
        <p:spPr>
          <a:xfrm>
            <a:off x="970613" y="422672"/>
            <a:ext cx="7202700" cy="891900"/>
          </a:xfrm>
          <a:prstGeom prst="rect">
            <a:avLst/>
          </a:prstGeom>
          <a:noFill/>
          <a:ln>
            <a:noFill/>
          </a:ln>
        </p:spPr>
        <p:txBody>
          <a:bodyPr spcFirstLastPara="1" wrap="square" lIns="68575" tIns="68575" rIns="68575" bIns="68575" anchor="b" anchorCtr="0"/>
          <a:lstStyle>
            <a:lvl1pPr marL="0" marR="0" lvl="0" indent="0" algn="l" rtl="0">
              <a:lnSpc>
                <a:spcPct val="90000"/>
              </a:lnSpc>
              <a:spcBef>
                <a:spcPts val="0"/>
              </a:spcBef>
              <a:spcAft>
                <a:spcPts val="0"/>
              </a:spcAft>
              <a:buClr>
                <a:schemeClr val="dk1"/>
              </a:buClr>
              <a:buSzPts val="1100"/>
              <a:buFont typeface="Arial"/>
              <a:buNone/>
              <a:defRPr sz="3000" b="0" i="0" u="none" strike="noStrike" cap="none">
                <a:solidFill>
                  <a:schemeClr val="dk1"/>
                </a:solidFill>
                <a:latin typeface="Arial"/>
                <a:ea typeface="Arial"/>
                <a:cs typeface="Arial"/>
                <a:sym typeface="Arial"/>
              </a:defRPr>
            </a:lvl1pPr>
            <a:lvl2pPr marL="0" marR="0" lvl="1" indent="0" algn="l" rtl="0">
              <a:spcBef>
                <a:spcPts val="0"/>
              </a:spcBef>
              <a:spcAft>
                <a:spcPts val="0"/>
              </a:spcAft>
              <a:buSzPts val="1100"/>
              <a:buNone/>
              <a:defRPr sz="1400" b="0" i="0" u="none" strike="noStrike" cap="none">
                <a:solidFill>
                  <a:schemeClr val="dk2"/>
                </a:solidFill>
              </a:defRPr>
            </a:lvl2pPr>
            <a:lvl3pPr marL="0" marR="0" lvl="2" indent="0" algn="l" rtl="0">
              <a:spcBef>
                <a:spcPts val="0"/>
              </a:spcBef>
              <a:spcAft>
                <a:spcPts val="0"/>
              </a:spcAft>
              <a:buSzPts val="1100"/>
              <a:buNone/>
              <a:defRPr sz="1400" b="0" i="0" u="none" strike="noStrike" cap="none">
                <a:solidFill>
                  <a:schemeClr val="dk2"/>
                </a:solidFill>
              </a:defRPr>
            </a:lvl3pPr>
            <a:lvl4pPr marL="0" marR="0" lvl="3" indent="0" algn="l" rtl="0">
              <a:spcBef>
                <a:spcPts val="0"/>
              </a:spcBef>
              <a:spcAft>
                <a:spcPts val="0"/>
              </a:spcAft>
              <a:buSzPts val="1100"/>
              <a:buNone/>
              <a:defRPr sz="1400" b="0" i="0" u="none" strike="noStrike" cap="none">
                <a:solidFill>
                  <a:schemeClr val="dk2"/>
                </a:solidFill>
              </a:defRPr>
            </a:lvl4pPr>
            <a:lvl5pPr marL="0" marR="0" lvl="4" indent="0" algn="l" rtl="0">
              <a:spcBef>
                <a:spcPts val="0"/>
              </a:spcBef>
              <a:spcAft>
                <a:spcPts val="0"/>
              </a:spcAft>
              <a:buSzPts val="1100"/>
              <a:buNone/>
              <a:defRPr sz="1400" b="0" i="0" u="none" strike="noStrike" cap="none">
                <a:solidFill>
                  <a:schemeClr val="dk2"/>
                </a:solidFill>
              </a:defRPr>
            </a:lvl5pPr>
            <a:lvl6pPr marL="0" marR="0" lvl="5" indent="0" algn="l" rtl="0">
              <a:spcBef>
                <a:spcPts val="0"/>
              </a:spcBef>
              <a:spcAft>
                <a:spcPts val="0"/>
              </a:spcAft>
              <a:buSzPts val="1100"/>
              <a:buNone/>
              <a:defRPr sz="1400" b="0" i="0" u="none" strike="noStrike" cap="none">
                <a:solidFill>
                  <a:schemeClr val="dk2"/>
                </a:solidFill>
              </a:defRPr>
            </a:lvl6pPr>
            <a:lvl7pPr marL="0" marR="0" lvl="6" indent="0" algn="l" rtl="0">
              <a:spcBef>
                <a:spcPts val="0"/>
              </a:spcBef>
              <a:spcAft>
                <a:spcPts val="0"/>
              </a:spcAft>
              <a:buSzPts val="1100"/>
              <a:buNone/>
              <a:defRPr sz="1400" b="0" i="0" u="none" strike="noStrike" cap="none">
                <a:solidFill>
                  <a:schemeClr val="dk2"/>
                </a:solidFill>
              </a:defRPr>
            </a:lvl7pPr>
            <a:lvl8pPr marL="0" marR="0" lvl="7" indent="0" algn="l" rtl="0">
              <a:spcBef>
                <a:spcPts val="0"/>
              </a:spcBef>
              <a:spcAft>
                <a:spcPts val="0"/>
              </a:spcAft>
              <a:buSzPts val="1100"/>
              <a:buNone/>
              <a:defRPr sz="1400" b="0" i="0" u="none" strike="noStrike" cap="none">
                <a:solidFill>
                  <a:schemeClr val="dk2"/>
                </a:solidFill>
              </a:defRPr>
            </a:lvl8pPr>
            <a:lvl9pPr marL="0" marR="0" lvl="8" indent="0" algn="l" rtl="0">
              <a:spcBef>
                <a:spcPts val="0"/>
              </a:spcBef>
              <a:spcAft>
                <a:spcPts val="0"/>
              </a:spcAft>
              <a:buSzPts val="1100"/>
              <a:buNone/>
              <a:defRPr sz="1400" b="0" i="0" u="none" strike="noStrike" cap="none">
                <a:solidFill>
                  <a:schemeClr val="dk2"/>
                </a:solidFill>
              </a:defRPr>
            </a:lvl9pPr>
          </a:lstStyle>
          <a:p>
            <a:endParaRPr/>
          </a:p>
        </p:txBody>
      </p:sp>
      <p:sp>
        <p:nvSpPr>
          <p:cNvPr id="100" name="Shape 100"/>
          <p:cNvSpPr txBox="1">
            <a:spLocks noGrp="1"/>
          </p:cNvSpPr>
          <p:nvPr>
            <p:ph type="body" idx="1"/>
          </p:nvPr>
        </p:nvSpPr>
        <p:spPr>
          <a:xfrm rot="5400000">
            <a:off x="3000490" y="-543900"/>
            <a:ext cx="3143100" cy="7202700"/>
          </a:xfrm>
          <a:prstGeom prst="rect">
            <a:avLst/>
          </a:prstGeom>
          <a:noFill/>
          <a:ln>
            <a:noFill/>
          </a:ln>
        </p:spPr>
        <p:txBody>
          <a:bodyPr spcFirstLastPara="1" wrap="square" lIns="68575" tIns="68575" rIns="68575" bIns="68575" anchor="t" anchorCtr="0"/>
          <a:lstStyle>
            <a:lvl1pPr marL="457200" marR="0" lvl="0" indent="-330200" algn="l" rtl="0">
              <a:lnSpc>
                <a:spcPct val="90000"/>
              </a:lnSpc>
              <a:spcBef>
                <a:spcPts val="1400"/>
              </a:spcBef>
              <a:spcAft>
                <a:spcPts val="0"/>
              </a:spcAft>
              <a:buClr>
                <a:schemeClr val="dk1"/>
              </a:buClr>
              <a:buSzPts val="1600"/>
              <a:buFont typeface="Arial"/>
              <a:buChar char="•"/>
              <a:defRPr sz="1800" b="0" i="0" u="none" strike="noStrike" cap="none">
                <a:solidFill>
                  <a:schemeClr val="dk1"/>
                </a:solidFill>
                <a:latin typeface="Arial"/>
                <a:ea typeface="Arial"/>
                <a:cs typeface="Arial"/>
                <a:sym typeface="Arial"/>
              </a:defRPr>
            </a:lvl1pPr>
            <a:lvl2pPr marL="914400" marR="0" lvl="1" indent="-317500" algn="l" rtl="0">
              <a:lnSpc>
                <a:spcPct val="90000"/>
              </a:lnSpc>
              <a:spcBef>
                <a:spcPts val="500"/>
              </a:spcBef>
              <a:spcAft>
                <a:spcPts val="0"/>
              </a:spcAft>
              <a:buClr>
                <a:schemeClr val="dk1"/>
              </a:buClr>
              <a:buSzPts val="1400"/>
              <a:buFont typeface="Arial"/>
              <a:buChar char="•"/>
              <a:defRPr sz="1500" b="0" i="0" u="none" strike="noStrike" cap="none">
                <a:solidFill>
                  <a:schemeClr val="dk1"/>
                </a:solidFill>
                <a:latin typeface="Arial"/>
                <a:ea typeface="Arial"/>
                <a:cs typeface="Arial"/>
                <a:sym typeface="Arial"/>
              </a:defRPr>
            </a:lvl2pPr>
            <a:lvl3pPr marL="1371600" marR="0" lvl="2" indent="-304800" algn="l" rtl="0">
              <a:lnSpc>
                <a:spcPct val="90000"/>
              </a:lnSpc>
              <a:spcBef>
                <a:spcPts val="500"/>
              </a:spcBef>
              <a:spcAft>
                <a:spcPts val="0"/>
              </a:spcAft>
              <a:buClr>
                <a:schemeClr val="dk1"/>
              </a:buClr>
              <a:buSzPts val="1200"/>
              <a:buFont typeface="Arial"/>
              <a:buChar char="•"/>
              <a:defRPr sz="1400" b="0" i="0" u="none" strike="noStrike" cap="none">
                <a:solidFill>
                  <a:schemeClr val="dk1"/>
                </a:solidFill>
                <a:latin typeface="Arial"/>
                <a:ea typeface="Arial"/>
                <a:cs typeface="Arial"/>
                <a:sym typeface="Arial"/>
              </a:defRPr>
            </a:lvl3pPr>
            <a:lvl4pPr marL="1828800" marR="0" lvl="3" indent="-298450" algn="l" rtl="0">
              <a:lnSpc>
                <a:spcPct val="90000"/>
              </a:lnSpc>
              <a:spcBef>
                <a:spcPts val="500"/>
              </a:spcBef>
              <a:spcAft>
                <a:spcPts val="0"/>
              </a:spcAft>
              <a:buClr>
                <a:schemeClr val="dk1"/>
              </a:buClr>
              <a:buSzPts val="1100"/>
              <a:buFont typeface="Arial"/>
              <a:buChar char="•"/>
              <a:defRPr sz="1200" b="0" i="0" u="none" strike="noStrike" cap="none">
                <a:solidFill>
                  <a:schemeClr val="dk1"/>
                </a:solidFill>
                <a:latin typeface="Arial"/>
                <a:ea typeface="Arial"/>
                <a:cs typeface="Arial"/>
                <a:sym typeface="Arial"/>
              </a:defRPr>
            </a:lvl4pPr>
            <a:lvl5pPr marL="2286000" marR="0" lvl="4" indent="-298450" algn="l" rtl="0">
              <a:lnSpc>
                <a:spcPct val="90000"/>
              </a:lnSpc>
              <a:spcBef>
                <a:spcPts val="500"/>
              </a:spcBef>
              <a:spcAft>
                <a:spcPts val="0"/>
              </a:spcAft>
              <a:buClr>
                <a:schemeClr val="dk1"/>
              </a:buClr>
              <a:buSzPts val="1100"/>
              <a:buFont typeface="Arial"/>
              <a:buChar char="•"/>
              <a:defRPr sz="1200" b="0" i="0" u="none" strike="noStrike" cap="none">
                <a:solidFill>
                  <a:schemeClr val="dk1"/>
                </a:solidFill>
                <a:latin typeface="Arial"/>
                <a:ea typeface="Arial"/>
                <a:cs typeface="Arial"/>
                <a:sym typeface="Arial"/>
              </a:defRPr>
            </a:lvl5pPr>
            <a:lvl6pPr marL="2743200" marR="0" lvl="5" indent="-298450" algn="l" rtl="0">
              <a:lnSpc>
                <a:spcPct val="90000"/>
              </a:lnSpc>
              <a:spcBef>
                <a:spcPts val="500"/>
              </a:spcBef>
              <a:spcAft>
                <a:spcPts val="0"/>
              </a:spcAft>
              <a:buClr>
                <a:schemeClr val="dk1"/>
              </a:buClr>
              <a:buSzPts val="1100"/>
              <a:buFont typeface="Arial"/>
              <a:buChar char="•"/>
              <a:defRPr sz="1200" b="0" i="0" u="none" strike="noStrike" cap="none">
                <a:solidFill>
                  <a:schemeClr val="dk1"/>
                </a:solidFill>
                <a:latin typeface="Cambria"/>
                <a:ea typeface="Cambria"/>
                <a:cs typeface="Cambria"/>
                <a:sym typeface="Cambria"/>
              </a:defRPr>
            </a:lvl6pPr>
            <a:lvl7pPr marL="3200400" marR="0" lvl="6" indent="-298450" algn="l" rtl="0">
              <a:lnSpc>
                <a:spcPct val="90000"/>
              </a:lnSpc>
              <a:spcBef>
                <a:spcPts val="500"/>
              </a:spcBef>
              <a:spcAft>
                <a:spcPts val="0"/>
              </a:spcAft>
              <a:buClr>
                <a:schemeClr val="dk1"/>
              </a:buClr>
              <a:buSzPts val="1100"/>
              <a:buFont typeface="Arial"/>
              <a:buChar char="•"/>
              <a:defRPr sz="1200" b="0" i="0" u="none" strike="noStrike" cap="none">
                <a:solidFill>
                  <a:schemeClr val="dk1"/>
                </a:solidFill>
                <a:latin typeface="Cambria"/>
                <a:ea typeface="Cambria"/>
                <a:cs typeface="Cambria"/>
                <a:sym typeface="Cambria"/>
              </a:defRPr>
            </a:lvl7pPr>
            <a:lvl8pPr marL="3657600" marR="0" lvl="7" indent="-298450" algn="l" rtl="0">
              <a:lnSpc>
                <a:spcPct val="90000"/>
              </a:lnSpc>
              <a:spcBef>
                <a:spcPts val="500"/>
              </a:spcBef>
              <a:spcAft>
                <a:spcPts val="0"/>
              </a:spcAft>
              <a:buClr>
                <a:schemeClr val="dk1"/>
              </a:buClr>
              <a:buSzPts val="1100"/>
              <a:buFont typeface="Arial"/>
              <a:buChar char="•"/>
              <a:defRPr sz="1200" b="0" i="0" u="none" strike="noStrike" cap="none">
                <a:solidFill>
                  <a:schemeClr val="dk1"/>
                </a:solidFill>
                <a:latin typeface="Cambria"/>
                <a:ea typeface="Cambria"/>
                <a:cs typeface="Cambria"/>
                <a:sym typeface="Cambria"/>
              </a:defRPr>
            </a:lvl8pPr>
            <a:lvl9pPr marL="4114800" marR="0" lvl="8" indent="-298450" algn="l" rtl="0">
              <a:lnSpc>
                <a:spcPct val="90000"/>
              </a:lnSpc>
              <a:spcBef>
                <a:spcPts val="500"/>
              </a:spcBef>
              <a:spcAft>
                <a:spcPts val="0"/>
              </a:spcAft>
              <a:buClr>
                <a:schemeClr val="dk1"/>
              </a:buClr>
              <a:buSzPts val="1100"/>
              <a:buFont typeface="Arial"/>
              <a:buChar char="•"/>
              <a:defRPr sz="1200" b="0" i="0" u="none" strike="noStrike" cap="none">
                <a:solidFill>
                  <a:schemeClr val="dk1"/>
                </a:solidFill>
                <a:latin typeface="Cambria"/>
                <a:ea typeface="Cambria"/>
                <a:cs typeface="Cambria"/>
                <a:sym typeface="Cambria"/>
              </a:defRPr>
            </a:lvl9pPr>
          </a:lstStyle>
          <a:p>
            <a:endParaRPr/>
          </a:p>
        </p:txBody>
      </p:sp>
      <p:sp>
        <p:nvSpPr>
          <p:cNvPr id="101" name="Shape 101"/>
          <p:cNvSpPr txBox="1">
            <a:spLocks noGrp="1"/>
          </p:cNvSpPr>
          <p:nvPr>
            <p:ph type="dt" idx="10"/>
          </p:nvPr>
        </p:nvSpPr>
        <p:spPr>
          <a:xfrm>
            <a:off x="6687100" y="4686300"/>
            <a:ext cx="818700" cy="114300"/>
          </a:xfrm>
          <a:prstGeom prst="rect">
            <a:avLst/>
          </a:prstGeom>
          <a:noFill/>
          <a:ln>
            <a:noFill/>
          </a:ln>
        </p:spPr>
        <p:txBody>
          <a:bodyPr spcFirstLastPara="1" wrap="square" lIns="68575" tIns="68575" rIns="68575" bIns="68575" anchor="ctr" anchorCtr="0"/>
          <a:lstStyle>
            <a:lvl1pPr marL="0" marR="0" lvl="0" indent="0" algn="r" rtl="0">
              <a:spcBef>
                <a:spcPts val="0"/>
              </a:spcBef>
              <a:spcAft>
                <a:spcPts val="0"/>
              </a:spcAft>
              <a:buSzPts val="1100"/>
              <a:buNone/>
              <a:defRPr sz="700" b="0" i="0" u="none" strike="noStrike" cap="none">
                <a:solidFill>
                  <a:schemeClr val="dk1"/>
                </a:solidFill>
                <a:latin typeface="Arial"/>
                <a:ea typeface="Arial"/>
                <a:cs typeface="Arial"/>
                <a:sym typeface="Arial"/>
              </a:defRPr>
            </a:lvl1pPr>
            <a:lvl2pPr marL="342900" marR="0" lvl="1" indent="0" algn="l" rtl="0">
              <a:spcBef>
                <a:spcPts val="0"/>
              </a:spcBef>
              <a:spcAft>
                <a:spcPts val="0"/>
              </a:spcAft>
              <a:buSzPts val="1100"/>
              <a:buNone/>
              <a:defRPr sz="1400" b="0" i="0" u="none" strike="noStrike" cap="none">
                <a:solidFill>
                  <a:schemeClr val="dk1"/>
                </a:solidFill>
                <a:latin typeface="Cambria"/>
                <a:ea typeface="Cambria"/>
                <a:cs typeface="Cambria"/>
                <a:sym typeface="Cambria"/>
              </a:defRPr>
            </a:lvl2pPr>
            <a:lvl3pPr marL="685800" marR="0" lvl="2" indent="0" algn="l" rtl="0">
              <a:spcBef>
                <a:spcPts val="0"/>
              </a:spcBef>
              <a:spcAft>
                <a:spcPts val="0"/>
              </a:spcAft>
              <a:buSzPts val="1100"/>
              <a:buNone/>
              <a:defRPr sz="1400" b="0" i="0" u="none" strike="noStrike" cap="none">
                <a:solidFill>
                  <a:schemeClr val="dk1"/>
                </a:solidFill>
                <a:latin typeface="Cambria"/>
                <a:ea typeface="Cambria"/>
                <a:cs typeface="Cambria"/>
                <a:sym typeface="Cambria"/>
              </a:defRPr>
            </a:lvl3pPr>
            <a:lvl4pPr marL="1028700" marR="0" lvl="3" indent="0" algn="l" rtl="0">
              <a:spcBef>
                <a:spcPts val="0"/>
              </a:spcBef>
              <a:spcAft>
                <a:spcPts val="0"/>
              </a:spcAft>
              <a:buSzPts val="1100"/>
              <a:buNone/>
              <a:defRPr sz="1400" b="0" i="0" u="none" strike="noStrike" cap="none">
                <a:solidFill>
                  <a:schemeClr val="dk1"/>
                </a:solidFill>
                <a:latin typeface="Cambria"/>
                <a:ea typeface="Cambria"/>
                <a:cs typeface="Cambria"/>
                <a:sym typeface="Cambria"/>
              </a:defRPr>
            </a:lvl4pPr>
            <a:lvl5pPr marL="1371600" marR="0" lvl="4" indent="0" algn="l" rtl="0">
              <a:spcBef>
                <a:spcPts val="0"/>
              </a:spcBef>
              <a:spcAft>
                <a:spcPts val="0"/>
              </a:spcAft>
              <a:buSzPts val="1100"/>
              <a:buNone/>
              <a:defRPr sz="1400" b="0" i="0" u="none" strike="noStrike" cap="none">
                <a:solidFill>
                  <a:schemeClr val="dk1"/>
                </a:solidFill>
                <a:latin typeface="Cambria"/>
                <a:ea typeface="Cambria"/>
                <a:cs typeface="Cambria"/>
                <a:sym typeface="Cambria"/>
              </a:defRPr>
            </a:lvl5pPr>
            <a:lvl6pPr marL="1714500" marR="0" lvl="5" indent="0" algn="l" rtl="0">
              <a:spcBef>
                <a:spcPts val="0"/>
              </a:spcBef>
              <a:spcAft>
                <a:spcPts val="0"/>
              </a:spcAft>
              <a:buSzPts val="1100"/>
              <a:buNone/>
              <a:defRPr sz="1400" b="0" i="0" u="none" strike="noStrike" cap="none">
                <a:solidFill>
                  <a:schemeClr val="dk1"/>
                </a:solidFill>
                <a:latin typeface="Cambria"/>
                <a:ea typeface="Cambria"/>
                <a:cs typeface="Cambria"/>
                <a:sym typeface="Cambria"/>
              </a:defRPr>
            </a:lvl6pPr>
            <a:lvl7pPr marL="2057400" marR="0" lvl="6" indent="0" algn="l" rtl="0">
              <a:spcBef>
                <a:spcPts val="0"/>
              </a:spcBef>
              <a:spcAft>
                <a:spcPts val="0"/>
              </a:spcAft>
              <a:buSzPts val="1100"/>
              <a:buNone/>
              <a:defRPr sz="1400" b="0" i="0" u="none" strike="noStrike" cap="none">
                <a:solidFill>
                  <a:schemeClr val="dk1"/>
                </a:solidFill>
                <a:latin typeface="Cambria"/>
                <a:ea typeface="Cambria"/>
                <a:cs typeface="Cambria"/>
                <a:sym typeface="Cambria"/>
              </a:defRPr>
            </a:lvl7pPr>
            <a:lvl8pPr marL="2400300" marR="0" lvl="7" indent="0" algn="l" rtl="0">
              <a:spcBef>
                <a:spcPts val="0"/>
              </a:spcBef>
              <a:spcAft>
                <a:spcPts val="0"/>
              </a:spcAft>
              <a:buSzPts val="1100"/>
              <a:buNone/>
              <a:defRPr sz="1400" b="0" i="0" u="none" strike="noStrike" cap="none">
                <a:solidFill>
                  <a:schemeClr val="dk1"/>
                </a:solidFill>
                <a:latin typeface="Cambria"/>
                <a:ea typeface="Cambria"/>
                <a:cs typeface="Cambria"/>
                <a:sym typeface="Cambria"/>
              </a:defRPr>
            </a:lvl8pPr>
            <a:lvl9pPr marL="2743200" marR="0" lvl="8" indent="0" algn="l" rtl="0">
              <a:spcBef>
                <a:spcPts val="0"/>
              </a:spcBef>
              <a:spcAft>
                <a:spcPts val="0"/>
              </a:spcAft>
              <a:buSzPts val="1100"/>
              <a:buNone/>
              <a:defRPr sz="1400" b="0" i="0" u="none" strike="noStrike" cap="none">
                <a:solidFill>
                  <a:schemeClr val="dk1"/>
                </a:solidFill>
                <a:latin typeface="Cambria"/>
                <a:ea typeface="Cambria"/>
                <a:cs typeface="Cambria"/>
                <a:sym typeface="Cambria"/>
              </a:defRPr>
            </a:lvl9pPr>
          </a:lstStyle>
          <a:p>
            <a:endParaRPr/>
          </a:p>
        </p:txBody>
      </p:sp>
      <p:sp>
        <p:nvSpPr>
          <p:cNvPr id="102" name="Shape 102"/>
          <p:cNvSpPr txBox="1">
            <a:spLocks noGrp="1"/>
          </p:cNvSpPr>
          <p:nvPr>
            <p:ph type="ftr" idx="11"/>
          </p:nvPr>
        </p:nvSpPr>
        <p:spPr>
          <a:xfrm>
            <a:off x="970613" y="4686300"/>
            <a:ext cx="5602200" cy="114300"/>
          </a:xfrm>
          <a:prstGeom prst="rect">
            <a:avLst/>
          </a:prstGeom>
          <a:noFill/>
          <a:ln>
            <a:noFill/>
          </a:ln>
        </p:spPr>
        <p:txBody>
          <a:bodyPr spcFirstLastPara="1" wrap="square" lIns="68575" tIns="68575" rIns="68575" bIns="68575" anchor="ctr" anchorCtr="0"/>
          <a:lstStyle>
            <a:lvl1pPr marL="0" marR="0" lvl="0" indent="0" algn="l" rtl="0">
              <a:spcBef>
                <a:spcPts val="0"/>
              </a:spcBef>
              <a:spcAft>
                <a:spcPts val="0"/>
              </a:spcAft>
              <a:buSzPts val="1100"/>
              <a:buNone/>
              <a:defRPr sz="700" b="0" i="0" u="none" strike="noStrike" cap="none">
                <a:solidFill>
                  <a:schemeClr val="dk1"/>
                </a:solidFill>
                <a:latin typeface="Arial"/>
                <a:ea typeface="Arial"/>
                <a:cs typeface="Arial"/>
                <a:sym typeface="Arial"/>
              </a:defRPr>
            </a:lvl1pPr>
            <a:lvl2pPr marL="342900" marR="0" lvl="1" indent="0" algn="l" rtl="0">
              <a:spcBef>
                <a:spcPts val="0"/>
              </a:spcBef>
              <a:spcAft>
                <a:spcPts val="0"/>
              </a:spcAft>
              <a:buSzPts val="1100"/>
              <a:buNone/>
              <a:defRPr sz="1400" b="0" i="0" u="none" strike="noStrike" cap="none">
                <a:solidFill>
                  <a:schemeClr val="dk1"/>
                </a:solidFill>
                <a:latin typeface="Cambria"/>
                <a:ea typeface="Cambria"/>
                <a:cs typeface="Cambria"/>
                <a:sym typeface="Cambria"/>
              </a:defRPr>
            </a:lvl2pPr>
            <a:lvl3pPr marL="685800" marR="0" lvl="2" indent="0" algn="l" rtl="0">
              <a:spcBef>
                <a:spcPts val="0"/>
              </a:spcBef>
              <a:spcAft>
                <a:spcPts val="0"/>
              </a:spcAft>
              <a:buSzPts val="1100"/>
              <a:buNone/>
              <a:defRPr sz="1400" b="0" i="0" u="none" strike="noStrike" cap="none">
                <a:solidFill>
                  <a:schemeClr val="dk1"/>
                </a:solidFill>
                <a:latin typeface="Cambria"/>
                <a:ea typeface="Cambria"/>
                <a:cs typeface="Cambria"/>
                <a:sym typeface="Cambria"/>
              </a:defRPr>
            </a:lvl3pPr>
            <a:lvl4pPr marL="1028700" marR="0" lvl="3" indent="0" algn="l" rtl="0">
              <a:spcBef>
                <a:spcPts val="0"/>
              </a:spcBef>
              <a:spcAft>
                <a:spcPts val="0"/>
              </a:spcAft>
              <a:buSzPts val="1100"/>
              <a:buNone/>
              <a:defRPr sz="1400" b="0" i="0" u="none" strike="noStrike" cap="none">
                <a:solidFill>
                  <a:schemeClr val="dk1"/>
                </a:solidFill>
                <a:latin typeface="Cambria"/>
                <a:ea typeface="Cambria"/>
                <a:cs typeface="Cambria"/>
                <a:sym typeface="Cambria"/>
              </a:defRPr>
            </a:lvl4pPr>
            <a:lvl5pPr marL="1371600" marR="0" lvl="4" indent="0" algn="l" rtl="0">
              <a:spcBef>
                <a:spcPts val="0"/>
              </a:spcBef>
              <a:spcAft>
                <a:spcPts val="0"/>
              </a:spcAft>
              <a:buSzPts val="1100"/>
              <a:buNone/>
              <a:defRPr sz="1400" b="0" i="0" u="none" strike="noStrike" cap="none">
                <a:solidFill>
                  <a:schemeClr val="dk1"/>
                </a:solidFill>
                <a:latin typeface="Cambria"/>
                <a:ea typeface="Cambria"/>
                <a:cs typeface="Cambria"/>
                <a:sym typeface="Cambria"/>
              </a:defRPr>
            </a:lvl5pPr>
            <a:lvl6pPr marL="1714500" marR="0" lvl="5" indent="0" algn="l" rtl="0">
              <a:spcBef>
                <a:spcPts val="0"/>
              </a:spcBef>
              <a:spcAft>
                <a:spcPts val="0"/>
              </a:spcAft>
              <a:buSzPts val="1100"/>
              <a:buNone/>
              <a:defRPr sz="1400" b="0" i="0" u="none" strike="noStrike" cap="none">
                <a:solidFill>
                  <a:schemeClr val="dk1"/>
                </a:solidFill>
                <a:latin typeface="Cambria"/>
                <a:ea typeface="Cambria"/>
                <a:cs typeface="Cambria"/>
                <a:sym typeface="Cambria"/>
              </a:defRPr>
            </a:lvl6pPr>
            <a:lvl7pPr marL="2057400" marR="0" lvl="6" indent="0" algn="l" rtl="0">
              <a:spcBef>
                <a:spcPts val="0"/>
              </a:spcBef>
              <a:spcAft>
                <a:spcPts val="0"/>
              </a:spcAft>
              <a:buSzPts val="1100"/>
              <a:buNone/>
              <a:defRPr sz="1400" b="0" i="0" u="none" strike="noStrike" cap="none">
                <a:solidFill>
                  <a:schemeClr val="dk1"/>
                </a:solidFill>
                <a:latin typeface="Cambria"/>
                <a:ea typeface="Cambria"/>
                <a:cs typeface="Cambria"/>
                <a:sym typeface="Cambria"/>
              </a:defRPr>
            </a:lvl7pPr>
            <a:lvl8pPr marL="2400300" marR="0" lvl="7" indent="0" algn="l" rtl="0">
              <a:spcBef>
                <a:spcPts val="0"/>
              </a:spcBef>
              <a:spcAft>
                <a:spcPts val="0"/>
              </a:spcAft>
              <a:buSzPts val="1100"/>
              <a:buNone/>
              <a:defRPr sz="1400" b="0" i="0" u="none" strike="noStrike" cap="none">
                <a:solidFill>
                  <a:schemeClr val="dk1"/>
                </a:solidFill>
                <a:latin typeface="Cambria"/>
                <a:ea typeface="Cambria"/>
                <a:cs typeface="Cambria"/>
                <a:sym typeface="Cambria"/>
              </a:defRPr>
            </a:lvl8pPr>
            <a:lvl9pPr marL="2743200" marR="0" lvl="8" indent="0" algn="l" rtl="0">
              <a:spcBef>
                <a:spcPts val="0"/>
              </a:spcBef>
              <a:spcAft>
                <a:spcPts val="0"/>
              </a:spcAft>
              <a:buSzPts val="1100"/>
              <a:buNone/>
              <a:defRPr sz="1400" b="0" i="0" u="none" strike="noStrike" cap="none">
                <a:solidFill>
                  <a:schemeClr val="dk1"/>
                </a:solidFill>
                <a:latin typeface="Cambria"/>
                <a:ea typeface="Cambria"/>
                <a:cs typeface="Cambria"/>
                <a:sym typeface="Cambria"/>
              </a:defRPr>
            </a:lvl9pPr>
          </a:lstStyle>
          <a:p>
            <a:endParaRPr/>
          </a:p>
        </p:txBody>
      </p:sp>
      <p:sp>
        <p:nvSpPr>
          <p:cNvPr id="103" name="Shape 103"/>
          <p:cNvSpPr txBox="1">
            <a:spLocks noGrp="1"/>
          </p:cNvSpPr>
          <p:nvPr>
            <p:ph type="sldNum" idx="12"/>
          </p:nvPr>
        </p:nvSpPr>
        <p:spPr>
          <a:xfrm>
            <a:off x="7601738" y="4686300"/>
            <a:ext cx="571800" cy="1143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700" b="0" i="0" u="none" strike="noStrike" cap="none">
                <a:solidFill>
                  <a:schemeClr val="dk1"/>
                </a:solidFill>
                <a:latin typeface="Arial"/>
                <a:ea typeface="Arial"/>
                <a:cs typeface="Arial"/>
                <a:sym typeface="Arial"/>
              </a:defRPr>
            </a:lvl1pPr>
            <a:lvl2pPr marL="0" marR="0" lvl="1" indent="0" algn="r" rtl="0">
              <a:spcBef>
                <a:spcPts val="0"/>
              </a:spcBef>
              <a:buNone/>
              <a:defRPr sz="700" b="0" i="0" u="none" strike="noStrike" cap="none">
                <a:solidFill>
                  <a:schemeClr val="dk1"/>
                </a:solidFill>
                <a:latin typeface="Arial"/>
                <a:ea typeface="Arial"/>
                <a:cs typeface="Arial"/>
                <a:sym typeface="Arial"/>
              </a:defRPr>
            </a:lvl2pPr>
            <a:lvl3pPr marL="0" marR="0" lvl="2" indent="0" algn="r" rtl="0">
              <a:spcBef>
                <a:spcPts val="0"/>
              </a:spcBef>
              <a:buNone/>
              <a:defRPr sz="700" b="0" i="0" u="none" strike="noStrike" cap="none">
                <a:solidFill>
                  <a:schemeClr val="dk1"/>
                </a:solidFill>
                <a:latin typeface="Arial"/>
                <a:ea typeface="Arial"/>
                <a:cs typeface="Arial"/>
                <a:sym typeface="Arial"/>
              </a:defRPr>
            </a:lvl3pPr>
            <a:lvl4pPr marL="0" marR="0" lvl="3" indent="0" algn="r" rtl="0">
              <a:spcBef>
                <a:spcPts val="0"/>
              </a:spcBef>
              <a:buNone/>
              <a:defRPr sz="700" b="0" i="0" u="none" strike="noStrike" cap="none">
                <a:solidFill>
                  <a:schemeClr val="dk1"/>
                </a:solidFill>
                <a:latin typeface="Arial"/>
                <a:ea typeface="Arial"/>
                <a:cs typeface="Arial"/>
                <a:sym typeface="Arial"/>
              </a:defRPr>
            </a:lvl4pPr>
            <a:lvl5pPr marL="0" marR="0" lvl="4" indent="0" algn="r" rtl="0">
              <a:spcBef>
                <a:spcPts val="0"/>
              </a:spcBef>
              <a:buNone/>
              <a:defRPr sz="700" b="0" i="0" u="none" strike="noStrike" cap="none">
                <a:solidFill>
                  <a:schemeClr val="dk1"/>
                </a:solidFill>
                <a:latin typeface="Arial"/>
                <a:ea typeface="Arial"/>
                <a:cs typeface="Arial"/>
                <a:sym typeface="Arial"/>
              </a:defRPr>
            </a:lvl5pPr>
            <a:lvl6pPr marL="0" marR="0" lvl="5" indent="0" algn="r" rtl="0">
              <a:spcBef>
                <a:spcPts val="0"/>
              </a:spcBef>
              <a:buNone/>
              <a:defRPr sz="700" b="0" i="0" u="none" strike="noStrike" cap="none">
                <a:solidFill>
                  <a:schemeClr val="dk1"/>
                </a:solidFill>
                <a:latin typeface="Arial"/>
                <a:ea typeface="Arial"/>
                <a:cs typeface="Arial"/>
                <a:sym typeface="Arial"/>
              </a:defRPr>
            </a:lvl6pPr>
            <a:lvl7pPr marL="0" marR="0" lvl="6" indent="0" algn="r" rtl="0">
              <a:spcBef>
                <a:spcPts val="0"/>
              </a:spcBef>
              <a:buNone/>
              <a:defRPr sz="700" b="0" i="0" u="none" strike="noStrike" cap="none">
                <a:solidFill>
                  <a:schemeClr val="dk1"/>
                </a:solidFill>
                <a:latin typeface="Arial"/>
                <a:ea typeface="Arial"/>
                <a:cs typeface="Arial"/>
                <a:sym typeface="Arial"/>
              </a:defRPr>
            </a:lvl7pPr>
            <a:lvl8pPr marL="0" marR="0" lvl="7" indent="0" algn="r" rtl="0">
              <a:spcBef>
                <a:spcPts val="0"/>
              </a:spcBef>
              <a:buNone/>
              <a:defRPr sz="700" b="0" i="0" u="none" strike="noStrike" cap="none">
                <a:solidFill>
                  <a:schemeClr val="dk1"/>
                </a:solidFill>
                <a:latin typeface="Arial"/>
                <a:ea typeface="Arial"/>
                <a:cs typeface="Arial"/>
                <a:sym typeface="Arial"/>
              </a:defRPr>
            </a:lvl8pPr>
            <a:lvl9pPr marL="0" marR="0" lvl="8" indent="0" algn="r" rtl="0">
              <a:spcBef>
                <a:spcPts val="0"/>
              </a:spcBef>
              <a:buNone/>
              <a:defRPr sz="700" b="0" i="0" u="none" strike="noStrike" cap="none">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zh-TW"/>
              <a:t>‹#›</a:t>
            </a:fld>
            <a:endParaRPr/>
          </a:p>
        </p:txBody>
      </p:sp>
    </p:spTree>
  </p:cSld>
  <p:clrMapOvr>
    <a:masterClrMapping/>
  </p:clrMapOvr>
  <p:transition spd="med">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垂直排列标题与文本" type="vertTitleAndTx">
  <p:cSld name="VERTICAL_TITLE_AND_VERTICAL_TEXT">
    <p:spTree>
      <p:nvGrpSpPr>
        <p:cNvPr id="1" name="Shape 104"/>
        <p:cNvGrpSpPr/>
        <p:nvPr/>
      </p:nvGrpSpPr>
      <p:grpSpPr>
        <a:xfrm>
          <a:off x="0" y="0"/>
          <a:ext cx="0" cy="0"/>
          <a:chOff x="0" y="0"/>
          <a:chExt cx="0" cy="0"/>
        </a:xfrm>
      </p:grpSpPr>
      <p:sp>
        <p:nvSpPr>
          <p:cNvPr id="105" name="Shape 105"/>
          <p:cNvSpPr txBox="1">
            <a:spLocks noGrp="1"/>
          </p:cNvSpPr>
          <p:nvPr>
            <p:ph type="body" idx="1"/>
          </p:nvPr>
        </p:nvSpPr>
        <p:spPr>
          <a:xfrm rot="5400000">
            <a:off x="1944183" y="-536540"/>
            <a:ext cx="4192200" cy="6139200"/>
          </a:xfrm>
          <a:prstGeom prst="rect">
            <a:avLst/>
          </a:prstGeom>
          <a:noFill/>
          <a:ln>
            <a:noFill/>
          </a:ln>
        </p:spPr>
        <p:txBody>
          <a:bodyPr spcFirstLastPara="1" wrap="square" lIns="68575" tIns="68575" rIns="68575" bIns="68575" anchor="t" anchorCtr="0"/>
          <a:lstStyle>
            <a:lvl1pPr marL="457200" marR="0" lvl="0" indent="-330200" algn="l" rtl="0">
              <a:lnSpc>
                <a:spcPct val="90000"/>
              </a:lnSpc>
              <a:spcBef>
                <a:spcPts val="1400"/>
              </a:spcBef>
              <a:spcAft>
                <a:spcPts val="0"/>
              </a:spcAft>
              <a:buClr>
                <a:schemeClr val="dk1"/>
              </a:buClr>
              <a:buSzPts val="1600"/>
              <a:buFont typeface="Arial"/>
              <a:buChar char="•"/>
              <a:defRPr sz="1800" b="0" i="0" u="none" strike="noStrike" cap="none">
                <a:solidFill>
                  <a:schemeClr val="dk1"/>
                </a:solidFill>
                <a:latin typeface="Arial"/>
                <a:ea typeface="Arial"/>
                <a:cs typeface="Arial"/>
                <a:sym typeface="Arial"/>
              </a:defRPr>
            </a:lvl1pPr>
            <a:lvl2pPr marL="914400" marR="0" lvl="1" indent="-317500" algn="l" rtl="0">
              <a:lnSpc>
                <a:spcPct val="90000"/>
              </a:lnSpc>
              <a:spcBef>
                <a:spcPts val="500"/>
              </a:spcBef>
              <a:spcAft>
                <a:spcPts val="0"/>
              </a:spcAft>
              <a:buClr>
                <a:schemeClr val="dk1"/>
              </a:buClr>
              <a:buSzPts val="1400"/>
              <a:buFont typeface="Arial"/>
              <a:buChar char="•"/>
              <a:defRPr sz="1500" b="0" i="0" u="none" strike="noStrike" cap="none">
                <a:solidFill>
                  <a:schemeClr val="dk1"/>
                </a:solidFill>
                <a:latin typeface="Arial"/>
                <a:ea typeface="Arial"/>
                <a:cs typeface="Arial"/>
                <a:sym typeface="Arial"/>
              </a:defRPr>
            </a:lvl2pPr>
            <a:lvl3pPr marL="1371600" marR="0" lvl="2" indent="-304800" algn="l" rtl="0">
              <a:lnSpc>
                <a:spcPct val="90000"/>
              </a:lnSpc>
              <a:spcBef>
                <a:spcPts val="500"/>
              </a:spcBef>
              <a:spcAft>
                <a:spcPts val="0"/>
              </a:spcAft>
              <a:buClr>
                <a:schemeClr val="dk1"/>
              </a:buClr>
              <a:buSzPts val="1200"/>
              <a:buFont typeface="Arial"/>
              <a:buChar char="•"/>
              <a:defRPr sz="1400" b="0" i="0" u="none" strike="noStrike" cap="none">
                <a:solidFill>
                  <a:schemeClr val="dk1"/>
                </a:solidFill>
                <a:latin typeface="Arial"/>
                <a:ea typeface="Arial"/>
                <a:cs typeface="Arial"/>
                <a:sym typeface="Arial"/>
              </a:defRPr>
            </a:lvl3pPr>
            <a:lvl4pPr marL="1828800" marR="0" lvl="3" indent="-298450" algn="l" rtl="0">
              <a:lnSpc>
                <a:spcPct val="90000"/>
              </a:lnSpc>
              <a:spcBef>
                <a:spcPts val="500"/>
              </a:spcBef>
              <a:spcAft>
                <a:spcPts val="0"/>
              </a:spcAft>
              <a:buClr>
                <a:schemeClr val="dk1"/>
              </a:buClr>
              <a:buSzPts val="1100"/>
              <a:buFont typeface="Arial"/>
              <a:buChar char="•"/>
              <a:defRPr sz="1200" b="0" i="0" u="none" strike="noStrike" cap="none">
                <a:solidFill>
                  <a:schemeClr val="dk1"/>
                </a:solidFill>
                <a:latin typeface="Arial"/>
                <a:ea typeface="Arial"/>
                <a:cs typeface="Arial"/>
                <a:sym typeface="Arial"/>
              </a:defRPr>
            </a:lvl4pPr>
            <a:lvl5pPr marL="2286000" marR="0" lvl="4" indent="-298450" algn="l" rtl="0">
              <a:lnSpc>
                <a:spcPct val="90000"/>
              </a:lnSpc>
              <a:spcBef>
                <a:spcPts val="500"/>
              </a:spcBef>
              <a:spcAft>
                <a:spcPts val="0"/>
              </a:spcAft>
              <a:buClr>
                <a:schemeClr val="dk1"/>
              </a:buClr>
              <a:buSzPts val="1100"/>
              <a:buFont typeface="Arial"/>
              <a:buChar char="•"/>
              <a:defRPr sz="1200" b="0" i="0" u="none" strike="noStrike" cap="none">
                <a:solidFill>
                  <a:schemeClr val="dk1"/>
                </a:solidFill>
                <a:latin typeface="Arial"/>
                <a:ea typeface="Arial"/>
                <a:cs typeface="Arial"/>
                <a:sym typeface="Arial"/>
              </a:defRPr>
            </a:lvl5pPr>
            <a:lvl6pPr marL="2743200" marR="0" lvl="5" indent="-298450" algn="l" rtl="0">
              <a:lnSpc>
                <a:spcPct val="90000"/>
              </a:lnSpc>
              <a:spcBef>
                <a:spcPts val="500"/>
              </a:spcBef>
              <a:spcAft>
                <a:spcPts val="0"/>
              </a:spcAft>
              <a:buClr>
                <a:schemeClr val="dk1"/>
              </a:buClr>
              <a:buSzPts val="1100"/>
              <a:buFont typeface="Arial"/>
              <a:buChar char="•"/>
              <a:defRPr sz="1200" b="0" i="0" u="none" strike="noStrike" cap="none">
                <a:solidFill>
                  <a:schemeClr val="dk1"/>
                </a:solidFill>
                <a:latin typeface="Cambria"/>
                <a:ea typeface="Cambria"/>
                <a:cs typeface="Cambria"/>
                <a:sym typeface="Cambria"/>
              </a:defRPr>
            </a:lvl6pPr>
            <a:lvl7pPr marL="3200400" marR="0" lvl="6" indent="-298450" algn="l" rtl="0">
              <a:lnSpc>
                <a:spcPct val="90000"/>
              </a:lnSpc>
              <a:spcBef>
                <a:spcPts val="500"/>
              </a:spcBef>
              <a:spcAft>
                <a:spcPts val="0"/>
              </a:spcAft>
              <a:buClr>
                <a:schemeClr val="dk1"/>
              </a:buClr>
              <a:buSzPts val="1100"/>
              <a:buFont typeface="Arial"/>
              <a:buChar char="•"/>
              <a:defRPr sz="1200" b="0" i="0" u="none" strike="noStrike" cap="none">
                <a:solidFill>
                  <a:schemeClr val="dk1"/>
                </a:solidFill>
                <a:latin typeface="Cambria"/>
                <a:ea typeface="Cambria"/>
                <a:cs typeface="Cambria"/>
                <a:sym typeface="Cambria"/>
              </a:defRPr>
            </a:lvl7pPr>
            <a:lvl8pPr marL="3657600" marR="0" lvl="7" indent="-298450" algn="l" rtl="0">
              <a:lnSpc>
                <a:spcPct val="90000"/>
              </a:lnSpc>
              <a:spcBef>
                <a:spcPts val="500"/>
              </a:spcBef>
              <a:spcAft>
                <a:spcPts val="0"/>
              </a:spcAft>
              <a:buClr>
                <a:schemeClr val="dk1"/>
              </a:buClr>
              <a:buSzPts val="1100"/>
              <a:buFont typeface="Arial"/>
              <a:buChar char="•"/>
              <a:defRPr sz="1200" b="0" i="0" u="none" strike="noStrike" cap="none">
                <a:solidFill>
                  <a:schemeClr val="dk1"/>
                </a:solidFill>
                <a:latin typeface="Cambria"/>
                <a:ea typeface="Cambria"/>
                <a:cs typeface="Cambria"/>
                <a:sym typeface="Cambria"/>
              </a:defRPr>
            </a:lvl8pPr>
            <a:lvl9pPr marL="4114800" marR="0" lvl="8" indent="-298450" algn="l" rtl="0">
              <a:lnSpc>
                <a:spcPct val="90000"/>
              </a:lnSpc>
              <a:spcBef>
                <a:spcPts val="500"/>
              </a:spcBef>
              <a:spcAft>
                <a:spcPts val="0"/>
              </a:spcAft>
              <a:buClr>
                <a:schemeClr val="dk1"/>
              </a:buClr>
              <a:buSzPts val="1100"/>
              <a:buFont typeface="Arial"/>
              <a:buChar char="•"/>
              <a:defRPr sz="1200" b="0" i="0" u="none" strike="noStrike" cap="none">
                <a:solidFill>
                  <a:schemeClr val="dk1"/>
                </a:solidFill>
                <a:latin typeface="Cambria"/>
                <a:ea typeface="Cambria"/>
                <a:cs typeface="Cambria"/>
                <a:sym typeface="Cambria"/>
              </a:defRPr>
            </a:lvl9pPr>
          </a:lstStyle>
          <a:p>
            <a:endParaRPr/>
          </a:p>
        </p:txBody>
      </p:sp>
      <p:sp>
        <p:nvSpPr>
          <p:cNvPr id="106" name="Shape 106"/>
          <p:cNvSpPr txBox="1">
            <a:spLocks noGrp="1"/>
          </p:cNvSpPr>
          <p:nvPr>
            <p:ph type="dt" idx="10"/>
          </p:nvPr>
        </p:nvSpPr>
        <p:spPr>
          <a:xfrm>
            <a:off x="6687100" y="4686300"/>
            <a:ext cx="818700" cy="114300"/>
          </a:xfrm>
          <a:prstGeom prst="rect">
            <a:avLst/>
          </a:prstGeom>
          <a:noFill/>
          <a:ln>
            <a:noFill/>
          </a:ln>
        </p:spPr>
        <p:txBody>
          <a:bodyPr spcFirstLastPara="1" wrap="square" lIns="68575" tIns="68575" rIns="68575" bIns="68575" anchor="ctr" anchorCtr="0"/>
          <a:lstStyle>
            <a:lvl1pPr marL="0" marR="0" lvl="0" indent="0" algn="r" rtl="0">
              <a:spcBef>
                <a:spcPts val="0"/>
              </a:spcBef>
              <a:spcAft>
                <a:spcPts val="0"/>
              </a:spcAft>
              <a:buSzPts val="1100"/>
              <a:buNone/>
              <a:defRPr sz="700" b="0" i="0" u="none" strike="noStrike" cap="none">
                <a:solidFill>
                  <a:schemeClr val="dk1"/>
                </a:solidFill>
                <a:latin typeface="Arial"/>
                <a:ea typeface="Arial"/>
                <a:cs typeface="Arial"/>
                <a:sym typeface="Arial"/>
              </a:defRPr>
            </a:lvl1pPr>
            <a:lvl2pPr marL="342900" marR="0" lvl="1" indent="0" algn="l" rtl="0">
              <a:spcBef>
                <a:spcPts val="0"/>
              </a:spcBef>
              <a:spcAft>
                <a:spcPts val="0"/>
              </a:spcAft>
              <a:buSzPts val="1100"/>
              <a:buNone/>
              <a:defRPr sz="1400" b="0" i="0" u="none" strike="noStrike" cap="none">
                <a:solidFill>
                  <a:schemeClr val="dk1"/>
                </a:solidFill>
                <a:latin typeface="Cambria"/>
                <a:ea typeface="Cambria"/>
                <a:cs typeface="Cambria"/>
                <a:sym typeface="Cambria"/>
              </a:defRPr>
            </a:lvl2pPr>
            <a:lvl3pPr marL="685800" marR="0" lvl="2" indent="0" algn="l" rtl="0">
              <a:spcBef>
                <a:spcPts val="0"/>
              </a:spcBef>
              <a:spcAft>
                <a:spcPts val="0"/>
              </a:spcAft>
              <a:buSzPts val="1100"/>
              <a:buNone/>
              <a:defRPr sz="1400" b="0" i="0" u="none" strike="noStrike" cap="none">
                <a:solidFill>
                  <a:schemeClr val="dk1"/>
                </a:solidFill>
                <a:latin typeface="Cambria"/>
                <a:ea typeface="Cambria"/>
                <a:cs typeface="Cambria"/>
                <a:sym typeface="Cambria"/>
              </a:defRPr>
            </a:lvl3pPr>
            <a:lvl4pPr marL="1028700" marR="0" lvl="3" indent="0" algn="l" rtl="0">
              <a:spcBef>
                <a:spcPts val="0"/>
              </a:spcBef>
              <a:spcAft>
                <a:spcPts val="0"/>
              </a:spcAft>
              <a:buSzPts val="1100"/>
              <a:buNone/>
              <a:defRPr sz="1400" b="0" i="0" u="none" strike="noStrike" cap="none">
                <a:solidFill>
                  <a:schemeClr val="dk1"/>
                </a:solidFill>
                <a:latin typeface="Cambria"/>
                <a:ea typeface="Cambria"/>
                <a:cs typeface="Cambria"/>
                <a:sym typeface="Cambria"/>
              </a:defRPr>
            </a:lvl4pPr>
            <a:lvl5pPr marL="1371600" marR="0" lvl="4" indent="0" algn="l" rtl="0">
              <a:spcBef>
                <a:spcPts val="0"/>
              </a:spcBef>
              <a:spcAft>
                <a:spcPts val="0"/>
              </a:spcAft>
              <a:buSzPts val="1100"/>
              <a:buNone/>
              <a:defRPr sz="1400" b="0" i="0" u="none" strike="noStrike" cap="none">
                <a:solidFill>
                  <a:schemeClr val="dk1"/>
                </a:solidFill>
                <a:latin typeface="Cambria"/>
                <a:ea typeface="Cambria"/>
                <a:cs typeface="Cambria"/>
                <a:sym typeface="Cambria"/>
              </a:defRPr>
            </a:lvl5pPr>
            <a:lvl6pPr marL="1714500" marR="0" lvl="5" indent="0" algn="l" rtl="0">
              <a:spcBef>
                <a:spcPts val="0"/>
              </a:spcBef>
              <a:spcAft>
                <a:spcPts val="0"/>
              </a:spcAft>
              <a:buSzPts val="1100"/>
              <a:buNone/>
              <a:defRPr sz="1400" b="0" i="0" u="none" strike="noStrike" cap="none">
                <a:solidFill>
                  <a:schemeClr val="dk1"/>
                </a:solidFill>
                <a:latin typeface="Cambria"/>
                <a:ea typeface="Cambria"/>
                <a:cs typeface="Cambria"/>
                <a:sym typeface="Cambria"/>
              </a:defRPr>
            </a:lvl6pPr>
            <a:lvl7pPr marL="2057400" marR="0" lvl="6" indent="0" algn="l" rtl="0">
              <a:spcBef>
                <a:spcPts val="0"/>
              </a:spcBef>
              <a:spcAft>
                <a:spcPts val="0"/>
              </a:spcAft>
              <a:buSzPts val="1100"/>
              <a:buNone/>
              <a:defRPr sz="1400" b="0" i="0" u="none" strike="noStrike" cap="none">
                <a:solidFill>
                  <a:schemeClr val="dk1"/>
                </a:solidFill>
                <a:latin typeface="Cambria"/>
                <a:ea typeface="Cambria"/>
                <a:cs typeface="Cambria"/>
                <a:sym typeface="Cambria"/>
              </a:defRPr>
            </a:lvl7pPr>
            <a:lvl8pPr marL="2400300" marR="0" lvl="7" indent="0" algn="l" rtl="0">
              <a:spcBef>
                <a:spcPts val="0"/>
              </a:spcBef>
              <a:spcAft>
                <a:spcPts val="0"/>
              </a:spcAft>
              <a:buSzPts val="1100"/>
              <a:buNone/>
              <a:defRPr sz="1400" b="0" i="0" u="none" strike="noStrike" cap="none">
                <a:solidFill>
                  <a:schemeClr val="dk1"/>
                </a:solidFill>
                <a:latin typeface="Cambria"/>
                <a:ea typeface="Cambria"/>
                <a:cs typeface="Cambria"/>
                <a:sym typeface="Cambria"/>
              </a:defRPr>
            </a:lvl8pPr>
            <a:lvl9pPr marL="2743200" marR="0" lvl="8" indent="0" algn="l" rtl="0">
              <a:spcBef>
                <a:spcPts val="0"/>
              </a:spcBef>
              <a:spcAft>
                <a:spcPts val="0"/>
              </a:spcAft>
              <a:buSzPts val="1100"/>
              <a:buNone/>
              <a:defRPr sz="1400" b="0" i="0" u="none" strike="noStrike" cap="none">
                <a:solidFill>
                  <a:schemeClr val="dk1"/>
                </a:solidFill>
                <a:latin typeface="Cambria"/>
                <a:ea typeface="Cambria"/>
                <a:cs typeface="Cambria"/>
                <a:sym typeface="Cambria"/>
              </a:defRPr>
            </a:lvl9pPr>
          </a:lstStyle>
          <a:p>
            <a:endParaRPr/>
          </a:p>
        </p:txBody>
      </p:sp>
      <p:sp>
        <p:nvSpPr>
          <p:cNvPr id="107" name="Shape 107"/>
          <p:cNvSpPr txBox="1">
            <a:spLocks noGrp="1"/>
          </p:cNvSpPr>
          <p:nvPr>
            <p:ph type="ftr" idx="11"/>
          </p:nvPr>
        </p:nvSpPr>
        <p:spPr>
          <a:xfrm>
            <a:off x="970613" y="4686300"/>
            <a:ext cx="5602200" cy="114300"/>
          </a:xfrm>
          <a:prstGeom prst="rect">
            <a:avLst/>
          </a:prstGeom>
          <a:noFill/>
          <a:ln>
            <a:noFill/>
          </a:ln>
        </p:spPr>
        <p:txBody>
          <a:bodyPr spcFirstLastPara="1" wrap="square" lIns="68575" tIns="68575" rIns="68575" bIns="68575" anchor="ctr" anchorCtr="0"/>
          <a:lstStyle>
            <a:lvl1pPr marL="0" marR="0" lvl="0" indent="0" algn="l" rtl="0">
              <a:spcBef>
                <a:spcPts val="0"/>
              </a:spcBef>
              <a:spcAft>
                <a:spcPts val="0"/>
              </a:spcAft>
              <a:buSzPts val="1100"/>
              <a:buNone/>
              <a:defRPr sz="700" b="0" i="0" u="none" strike="noStrike" cap="none">
                <a:solidFill>
                  <a:schemeClr val="dk1"/>
                </a:solidFill>
                <a:latin typeface="Arial"/>
                <a:ea typeface="Arial"/>
                <a:cs typeface="Arial"/>
                <a:sym typeface="Arial"/>
              </a:defRPr>
            </a:lvl1pPr>
            <a:lvl2pPr marL="342900" marR="0" lvl="1" indent="0" algn="l" rtl="0">
              <a:spcBef>
                <a:spcPts val="0"/>
              </a:spcBef>
              <a:spcAft>
                <a:spcPts val="0"/>
              </a:spcAft>
              <a:buSzPts val="1100"/>
              <a:buNone/>
              <a:defRPr sz="1400" b="0" i="0" u="none" strike="noStrike" cap="none">
                <a:solidFill>
                  <a:schemeClr val="dk1"/>
                </a:solidFill>
                <a:latin typeface="Cambria"/>
                <a:ea typeface="Cambria"/>
                <a:cs typeface="Cambria"/>
                <a:sym typeface="Cambria"/>
              </a:defRPr>
            </a:lvl2pPr>
            <a:lvl3pPr marL="685800" marR="0" lvl="2" indent="0" algn="l" rtl="0">
              <a:spcBef>
                <a:spcPts val="0"/>
              </a:spcBef>
              <a:spcAft>
                <a:spcPts val="0"/>
              </a:spcAft>
              <a:buSzPts val="1100"/>
              <a:buNone/>
              <a:defRPr sz="1400" b="0" i="0" u="none" strike="noStrike" cap="none">
                <a:solidFill>
                  <a:schemeClr val="dk1"/>
                </a:solidFill>
                <a:latin typeface="Cambria"/>
                <a:ea typeface="Cambria"/>
                <a:cs typeface="Cambria"/>
                <a:sym typeface="Cambria"/>
              </a:defRPr>
            </a:lvl3pPr>
            <a:lvl4pPr marL="1028700" marR="0" lvl="3" indent="0" algn="l" rtl="0">
              <a:spcBef>
                <a:spcPts val="0"/>
              </a:spcBef>
              <a:spcAft>
                <a:spcPts val="0"/>
              </a:spcAft>
              <a:buSzPts val="1100"/>
              <a:buNone/>
              <a:defRPr sz="1400" b="0" i="0" u="none" strike="noStrike" cap="none">
                <a:solidFill>
                  <a:schemeClr val="dk1"/>
                </a:solidFill>
                <a:latin typeface="Cambria"/>
                <a:ea typeface="Cambria"/>
                <a:cs typeface="Cambria"/>
                <a:sym typeface="Cambria"/>
              </a:defRPr>
            </a:lvl4pPr>
            <a:lvl5pPr marL="1371600" marR="0" lvl="4" indent="0" algn="l" rtl="0">
              <a:spcBef>
                <a:spcPts val="0"/>
              </a:spcBef>
              <a:spcAft>
                <a:spcPts val="0"/>
              </a:spcAft>
              <a:buSzPts val="1100"/>
              <a:buNone/>
              <a:defRPr sz="1400" b="0" i="0" u="none" strike="noStrike" cap="none">
                <a:solidFill>
                  <a:schemeClr val="dk1"/>
                </a:solidFill>
                <a:latin typeface="Cambria"/>
                <a:ea typeface="Cambria"/>
                <a:cs typeface="Cambria"/>
                <a:sym typeface="Cambria"/>
              </a:defRPr>
            </a:lvl5pPr>
            <a:lvl6pPr marL="1714500" marR="0" lvl="5" indent="0" algn="l" rtl="0">
              <a:spcBef>
                <a:spcPts val="0"/>
              </a:spcBef>
              <a:spcAft>
                <a:spcPts val="0"/>
              </a:spcAft>
              <a:buSzPts val="1100"/>
              <a:buNone/>
              <a:defRPr sz="1400" b="0" i="0" u="none" strike="noStrike" cap="none">
                <a:solidFill>
                  <a:schemeClr val="dk1"/>
                </a:solidFill>
                <a:latin typeface="Cambria"/>
                <a:ea typeface="Cambria"/>
                <a:cs typeface="Cambria"/>
                <a:sym typeface="Cambria"/>
              </a:defRPr>
            </a:lvl6pPr>
            <a:lvl7pPr marL="2057400" marR="0" lvl="6" indent="0" algn="l" rtl="0">
              <a:spcBef>
                <a:spcPts val="0"/>
              </a:spcBef>
              <a:spcAft>
                <a:spcPts val="0"/>
              </a:spcAft>
              <a:buSzPts val="1100"/>
              <a:buNone/>
              <a:defRPr sz="1400" b="0" i="0" u="none" strike="noStrike" cap="none">
                <a:solidFill>
                  <a:schemeClr val="dk1"/>
                </a:solidFill>
                <a:latin typeface="Cambria"/>
                <a:ea typeface="Cambria"/>
                <a:cs typeface="Cambria"/>
                <a:sym typeface="Cambria"/>
              </a:defRPr>
            </a:lvl7pPr>
            <a:lvl8pPr marL="2400300" marR="0" lvl="7" indent="0" algn="l" rtl="0">
              <a:spcBef>
                <a:spcPts val="0"/>
              </a:spcBef>
              <a:spcAft>
                <a:spcPts val="0"/>
              </a:spcAft>
              <a:buSzPts val="1100"/>
              <a:buNone/>
              <a:defRPr sz="1400" b="0" i="0" u="none" strike="noStrike" cap="none">
                <a:solidFill>
                  <a:schemeClr val="dk1"/>
                </a:solidFill>
                <a:latin typeface="Cambria"/>
                <a:ea typeface="Cambria"/>
                <a:cs typeface="Cambria"/>
                <a:sym typeface="Cambria"/>
              </a:defRPr>
            </a:lvl8pPr>
            <a:lvl9pPr marL="2743200" marR="0" lvl="8" indent="0" algn="l" rtl="0">
              <a:spcBef>
                <a:spcPts val="0"/>
              </a:spcBef>
              <a:spcAft>
                <a:spcPts val="0"/>
              </a:spcAft>
              <a:buSzPts val="1100"/>
              <a:buNone/>
              <a:defRPr sz="1400" b="0" i="0" u="none" strike="noStrike" cap="none">
                <a:solidFill>
                  <a:schemeClr val="dk1"/>
                </a:solidFill>
                <a:latin typeface="Cambria"/>
                <a:ea typeface="Cambria"/>
                <a:cs typeface="Cambria"/>
                <a:sym typeface="Cambria"/>
              </a:defRPr>
            </a:lvl9pPr>
          </a:lstStyle>
          <a:p>
            <a:endParaRPr/>
          </a:p>
        </p:txBody>
      </p:sp>
      <p:sp>
        <p:nvSpPr>
          <p:cNvPr id="108" name="Shape 108"/>
          <p:cNvSpPr txBox="1">
            <a:spLocks noGrp="1"/>
          </p:cNvSpPr>
          <p:nvPr>
            <p:ph type="sldNum" idx="12"/>
          </p:nvPr>
        </p:nvSpPr>
        <p:spPr>
          <a:xfrm>
            <a:off x="7601738" y="4686300"/>
            <a:ext cx="571800" cy="1143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700" b="0" i="0" u="none" strike="noStrike" cap="none">
                <a:solidFill>
                  <a:schemeClr val="dk1"/>
                </a:solidFill>
                <a:latin typeface="Arial"/>
                <a:ea typeface="Arial"/>
                <a:cs typeface="Arial"/>
                <a:sym typeface="Arial"/>
              </a:defRPr>
            </a:lvl1pPr>
            <a:lvl2pPr marL="0" marR="0" lvl="1" indent="0" algn="r" rtl="0">
              <a:spcBef>
                <a:spcPts val="0"/>
              </a:spcBef>
              <a:buNone/>
              <a:defRPr sz="700" b="0" i="0" u="none" strike="noStrike" cap="none">
                <a:solidFill>
                  <a:schemeClr val="dk1"/>
                </a:solidFill>
                <a:latin typeface="Arial"/>
                <a:ea typeface="Arial"/>
                <a:cs typeface="Arial"/>
                <a:sym typeface="Arial"/>
              </a:defRPr>
            </a:lvl2pPr>
            <a:lvl3pPr marL="0" marR="0" lvl="2" indent="0" algn="r" rtl="0">
              <a:spcBef>
                <a:spcPts val="0"/>
              </a:spcBef>
              <a:buNone/>
              <a:defRPr sz="700" b="0" i="0" u="none" strike="noStrike" cap="none">
                <a:solidFill>
                  <a:schemeClr val="dk1"/>
                </a:solidFill>
                <a:latin typeface="Arial"/>
                <a:ea typeface="Arial"/>
                <a:cs typeface="Arial"/>
                <a:sym typeface="Arial"/>
              </a:defRPr>
            </a:lvl3pPr>
            <a:lvl4pPr marL="0" marR="0" lvl="3" indent="0" algn="r" rtl="0">
              <a:spcBef>
                <a:spcPts val="0"/>
              </a:spcBef>
              <a:buNone/>
              <a:defRPr sz="700" b="0" i="0" u="none" strike="noStrike" cap="none">
                <a:solidFill>
                  <a:schemeClr val="dk1"/>
                </a:solidFill>
                <a:latin typeface="Arial"/>
                <a:ea typeface="Arial"/>
                <a:cs typeface="Arial"/>
                <a:sym typeface="Arial"/>
              </a:defRPr>
            </a:lvl4pPr>
            <a:lvl5pPr marL="0" marR="0" lvl="4" indent="0" algn="r" rtl="0">
              <a:spcBef>
                <a:spcPts val="0"/>
              </a:spcBef>
              <a:buNone/>
              <a:defRPr sz="700" b="0" i="0" u="none" strike="noStrike" cap="none">
                <a:solidFill>
                  <a:schemeClr val="dk1"/>
                </a:solidFill>
                <a:latin typeface="Arial"/>
                <a:ea typeface="Arial"/>
                <a:cs typeface="Arial"/>
                <a:sym typeface="Arial"/>
              </a:defRPr>
            </a:lvl5pPr>
            <a:lvl6pPr marL="0" marR="0" lvl="5" indent="0" algn="r" rtl="0">
              <a:spcBef>
                <a:spcPts val="0"/>
              </a:spcBef>
              <a:buNone/>
              <a:defRPr sz="700" b="0" i="0" u="none" strike="noStrike" cap="none">
                <a:solidFill>
                  <a:schemeClr val="dk1"/>
                </a:solidFill>
                <a:latin typeface="Arial"/>
                <a:ea typeface="Arial"/>
                <a:cs typeface="Arial"/>
                <a:sym typeface="Arial"/>
              </a:defRPr>
            </a:lvl6pPr>
            <a:lvl7pPr marL="0" marR="0" lvl="6" indent="0" algn="r" rtl="0">
              <a:spcBef>
                <a:spcPts val="0"/>
              </a:spcBef>
              <a:buNone/>
              <a:defRPr sz="700" b="0" i="0" u="none" strike="noStrike" cap="none">
                <a:solidFill>
                  <a:schemeClr val="dk1"/>
                </a:solidFill>
                <a:latin typeface="Arial"/>
                <a:ea typeface="Arial"/>
                <a:cs typeface="Arial"/>
                <a:sym typeface="Arial"/>
              </a:defRPr>
            </a:lvl7pPr>
            <a:lvl8pPr marL="0" marR="0" lvl="7" indent="0" algn="r" rtl="0">
              <a:spcBef>
                <a:spcPts val="0"/>
              </a:spcBef>
              <a:buNone/>
              <a:defRPr sz="700" b="0" i="0" u="none" strike="noStrike" cap="none">
                <a:solidFill>
                  <a:schemeClr val="dk1"/>
                </a:solidFill>
                <a:latin typeface="Arial"/>
                <a:ea typeface="Arial"/>
                <a:cs typeface="Arial"/>
                <a:sym typeface="Arial"/>
              </a:defRPr>
            </a:lvl8pPr>
            <a:lvl9pPr marL="0" marR="0" lvl="8" indent="0" algn="r" rtl="0">
              <a:spcBef>
                <a:spcPts val="0"/>
              </a:spcBef>
              <a:buNone/>
              <a:defRPr sz="700" b="0" i="0" u="none" strike="noStrike" cap="none">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zh-TW"/>
              <a:t>‹#›</a:t>
            </a:fld>
            <a:endParaRPr/>
          </a:p>
        </p:txBody>
      </p:sp>
      <p:sp>
        <p:nvSpPr>
          <p:cNvPr id="109" name="Shape 109"/>
          <p:cNvSpPr txBox="1">
            <a:spLocks noGrp="1"/>
          </p:cNvSpPr>
          <p:nvPr>
            <p:ph type="title"/>
          </p:nvPr>
        </p:nvSpPr>
        <p:spPr>
          <a:xfrm rot="5400000">
            <a:off x="5917086" y="1801210"/>
            <a:ext cx="4192200" cy="1463700"/>
          </a:xfrm>
          <a:prstGeom prst="rect">
            <a:avLst/>
          </a:prstGeom>
          <a:noFill/>
          <a:ln>
            <a:noFill/>
          </a:ln>
        </p:spPr>
        <p:txBody>
          <a:bodyPr spcFirstLastPara="1" wrap="square" lIns="68575" tIns="68575" rIns="68575" bIns="68575" anchor="b" anchorCtr="0"/>
          <a:lstStyle>
            <a:lvl1pPr marL="0" marR="0" lvl="0" indent="0" algn="l" rtl="0">
              <a:lnSpc>
                <a:spcPct val="90000"/>
              </a:lnSpc>
              <a:spcBef>
                <a:spcPts val="0"/>
              </a:spcBef>
              <a:spcAft>
                <a:spcPts val="0"/>
              </a:spcAft>
              <a:buClr>
                <a:schemeClr val="dk1"/>
              </a:buClr>
              <a:buSzPts val="1100"/>
              <a:buFont typeface="Arial"/>
              <a:buNone/>
              <a:defRPr sz="3000" b="0" i="0" u="none" strike="noStrike" cap="none">
                <a:solidFill>
                  <a:schemeClr val="dk1"/>
                </a:solidFill>
                <a:latin typeface="Arial"/>
                <a:ea typeface="Arial"/>
                <a:cs typeface="Arial"/>
                <a:sym typeface="Arial"/>
              </a:defRPr>
            </a:lvl1pPr>
            <a:lvl2pPr marL="0" marR="0" lvl="1" indent="0" algn="l" rtl="0">
              <a:spcBef>
                <a:spcPts val="0"/>
              </a:spcBef>
              <a:spcAft>
                <a:spcPts val="0"/>
              </a:spcAft>
              <a:buSzPts val="1100"/>
              <a:buNone/>
              <a:defRPr sz="1400" b="0" i="0" u="none" strike="noStrike" cap="none">
                <a:solidFill>
                  <a:schemeClr val="dk2"/>
                </a:solidFill>
              </a:defRPr>
            </a:lvl2pPr>
            <a:lvl3pPr marL="0" marR="0" lvl="2" indent="0" algn="l" rtl="0">
              <a:spcBef>
                <a:spcPts val="0"/>
              </a:spcBef>
              <a:spcAft>
                <a:spcPts val="0"/>
              </a:spcAft>
              <a:buSzPts val="1100"/>
              <a:buNone/>
              <a:defRPr sz="1400" b="0" i="0" u="none" strike="noStrike" cap="none">
                <a:solidFill>
                  <a:schemeClr val="dk2"/>
                </a:solidFill>
              </a:defRPr>
            </a:lvl3pPr>
            <a:lvl4pPr marL="0" marR="0" lvl="3" indent="0" algn="l" rtl="0">
              <a:spcBef>
                <a:spcPts val="0"/>
              </a:spcBef>
              <a:spcAft>
                <a:spcPts val="0"/>
              </a:spcAft>
              <a:buSzPts val="1100"/>
              <a:buNone/>
              <a:defRPr sz="1400" b="0" i="0" u="none" strike="noStrike" cap="none">
                <a:solidFill>
                  <a:schemeClr val="dk2"/>
                </a:solidFill>
              </a:defRPr>
            </a:lvl4pPr>
            <a:lvl5pPr marL="0" marR="0" lvl="4" indent="0" algn="l" rtl="0">
              <a:spcBef>
                <a:spcPts val="0"/>
              </a:spcBef>
              <a:spcAft>
                <a:spcPts val="0"/>
              </a:spcAft>
              <a:buSzPts val="1100"/>
              <a:buNone/>
              <a:defRPr sz="1400" b="0" i="0" u="none" strike="noStrike" cap="none">
                <a:solidFill>
                  <a:schemeClr val="dk2"/>
                </a:solidFill>
              </a:defRPr>
            </a:lvl5pPr>
            <a:lvl6pPr marL="0" marR="0" lvl="5" indent="0" algn="l" rtl="0">
              <a:spcBef>
                <a:spcPts val="0"/>
              </a:spcBef>
              <a:spcAft>
                <a:spcPts val="0"/>
              </a:spcAft>
              <a:buSzPts val="1100"/>
              <a:buNone/>
              <a:defRPr sz="1400" b="0" i="0" u="none" strike="noStrike" cap="none">
                <a:solidFill>
                  <a:schemeClr val="dk2"/>
                </a:solidFill>
              </a:defRPr>
            </a:lvl6pPr>
            <a:lvl7pPr marL="0" marR="0" lvl="6" indent="0" algn="l" rtl="0">
              <a:spcBef>
                <a:spcPts val="0"/>
              </a:spcBef>
              <a:spcAft>
                <a:spcPts val="0"/>
              </a:spcAft>
              <a:buSzPts val="1100"/>
              <a:buNone/>
              <a:defRPr sz="1400" b="0" i="0" u="none" strike="noStrike" cap="none">
                <a:solidFill>
                  <a:schemeClr val="dk2"/>
                </a:solidFill>
              </a:defRPr>
            </a:lvl7pPr>
            <a:lvl8pPr marL="0" marR="0" lvl="7" indent="0" algn="l" rtl="0">
              <a:spcBef>
                <a:spcPts val="0"/>
              </a:spcBef>
              <a:spcAft>
                <a:spcPts val="0"/>
              </a:spcAft>
              <a:buSzPts val="1100"/>
              <a:buNone/>
              <a:defRPr sz="1400" b="0" i="0" u="none" strike="noStrike" cap="none">
                <a:solidFill>
                  <a:schemeClr val="dk2"/>
                </a:solidFill>
              </a:defRPr>
            </a:lvl8pPr>
            <a:lvl9pPr marL="0" marR="0" lvl="8" indent="0" algn="l" rtl="0">
              <a:spcBef>
                <a:spcPts val="0"/>
              </a:spcBef>
              <a:spcAft>
                <a:spcPts val="0"/>
              </a:spcAft>
              <a:buSzPts val="1100"/>
              <a:buNone/>
              <a:defRPr sz="1400" b="0" i="0" u="none" strike="noStrike" cap="none">
                <a:solidFill>
                  <a:schemeClr val="dk2"/>
                </a:solidFill>
              </a:defRPr>
            </a:lvl9pPr>
          </a:lstStyle>
          <a:p>
            <a:endParaRPr/>
          </a:p>
        </p:txBody>
      </p:sp>
    </p:spTree>
  </p:cSld>
  <p:clrMapOvr>
    <a:masterClrMapping/>
  </p:clrMapOvr>
  <p:transition spd="med">
    <p:fade thruBlk="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4"/>
        <p:cNvGrpSpPr/>
        <p:nvPr/>
      </p:nvGrpSpPr>
      <p:grpSpPr>
        <a:xfrm>
          <a:off x="0" y="0"/>
          <a:ext cx="0" cy="0"/>
          <a:chOff x="0" y="0"/>
          <a:chExt cx="0" cy="0"/>
        </a:xfrm>
      </p:grpSpPr>
      <p:sp>
        <p:nvSpPr>
          <p:cNvPr id="115" name="Shape 115"/>
          <p:cNvSpPr/>
          <p:nvPr/>
        </p:nvSpPr>
        <p:spPr>
          <a:xfrm>
            <a:off x="4286250" y="0"/>
            <a:ext cx="723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6" name="Shape 116"/>
          <p:cNvSpPr/>
          <p:nvPr/>
        </p:nvSpPr>
        <p:spPr>
          <a:xfrm>
            <a:off x="4358475" y="0"/>
            <a:ext cx="3853200" cy="5143500"/>
          </a:xfrm>
          <a:prstGeom prst="rect">
            <a:avLst/>
          </a:prstGeom>
          <a:solidFill>
            <a:schemeClr val="accent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7" name="Shape 117"/>
          <p:cNvSpPr txBox="1">
            <a:spLocks noGrp="1"/>
          </p:cNvSpPr>
          <p:nvPr>
            <p:ph type="ctrTitle"/>
          </p:nvPr>
        </p:nvSpPr>
        <p:spPr>
          <a:xfrm>
            <a:off x="344250" y="1403850"/>
            <a:ext cx="8455500" cy="2146800"/>
          </a:xfrm>
          <a:prstGeom prst="rect">
            <a:avLst/>
          </a:prstGeom>
          <a:solidFill>
            <a:srgbClr val="FFFFFF"/>
          </a:solidFill>
        </p:spPr>
        <p:txBody>
          <a:bodyPr spcFirstLastPara="1" wrap="square" lIns="91425" tIns="91425" rIns="91425" bIns="91425" anchor="ctr" anchorCtr="0"/>
          <a:lstStyle>
            <a:lvl1pPr lvl="0" algn="ctr" rtl="0">
              <a:spcBef>
                <a:spcPts val="0"/>
              </a:spcBef>
              <a:spcAft>
                <a:spcPts val="0"/>
              </a:spcAft>
              <a:buSzPts val="6800"/>
              <a:buFont typeface="Playfair Display"/>
              <a:buNone/>
              <a:defRPr sz="6800" b="1">
                <a:latin typeface="Playfair Display"/>
                <a:ea typeface="Playfair Display"/>
                <a:cs typeface="Playfair Display"/>
                <a:sym typeface="Playfair Display"/>
              </a:defRPr>
            </a:lvl1pPr>
            <a:lvl2pPr lvl="1" algn="ctr" rtl="0">
              <a:spcBef>
                <a:spcPts val="0"/>
              </a:spcBef>
              <a:spcAft>
                <a:spcPts val="0"/>
              </a:spcAft>
              <a:buSzPts val="6800"/>
              <a:buFont typeface="Playfair Display"/>
              <a:buNone/>
              <a:defRPr sz="6800" b="1">
                <a:latin typeface="Playfair Display"/>
                <a:ea typeface="Playfair Display"/>
                <a:cs typeface="Playfair Display"/>
                <a:sym typeface="Playfair Display"/>
              </a:defRPr>
            </a:lvl2pPr>
            <a:lvl3pPr lvl="2" algn="ctr" rtl="0">
              <a:spcBef>
                <a:spcPts val="0"/>
              </a:spcBef>
              <a:spcAft>
                <a:spcPts val="0"/>
              </a:spcAft>
              <a:buSzPts val="6800"/>
              <a:buFont typeface="Playfair Display"/>
              <a:buNone/>
              <a:defRPr sz="6800" b="1">
                <a:latin typeface="Playfair Display"/>
                <a:ea typeface="Playfair Display"/>
                <a:cs typeface="Playfair Display"/>
                <a:sym typeface="Playfair Display"/>
              </a:defRPr>
            </a:lvl3pPr>
            <a:lvl4pPr lvl="3" algn="ctr" rtl="0">
              <a:spcBef>
                <a:spcPts val="0"/>
              </a:spcBef>
              <a:spcAft>
                <a:spcPts val="0"/>
              </a:spcAft>
              <a:buSzPts val="6800"/>
              <a:buFont typeface="Playfair Display"/>
              <a:buNone/>
              <a:defRPr sz="6800" b="1">
                <a:latin typeface="Playfair Display"/>
                <a:ea typeface="Playfair Display"/>
                <a:cs typeface="Playfair Display"/>
                <a:sym typeface="Playfair Display"/>
              </a:defRPr>
            </a:lvl4pPr>
            <a:lvl5pPr lvl="4" algn="ctr" rtl="0">
              <a:spcBef>
                <a:spcPts val="0"/>
              </a:spcBef>
              <a:spcAft>
                <a:spcPts val="0"/>
              </a:spcAft>
              <a:buSzPts val="6800"/>
              <a:buFont typeface="Playfair Display"/>
              <a:buNone/>
              <a:defRPr sz="6800" b="1">
                <a:latin typeface="Playfair Display"/>
                <a:ea typeface="Playfair Display"/>
                <a:cs typeface="Playfair Display"/>
                <a:sym typeface="Playfair Display"/>
              </a:defRPr>
            </a:lvl5pPr>
            <a:lvl6pPr lvl="5" algn="ctr" rtl="0">
              <a:spcBef>
                <a:spcPts val="0"/>
              </a:spcBef>
              <a:spcAft>
                <a:spcPts val="0"/>
              </a:spcAft>
              <a:buSzPts val="6800"/>
              <a:buFont typeface="Playfair Display"/>
              <a:buNone/>
              <a:defRPr sz="6800" b="1">
                <a:latin typeface="Playfair Display"/>
                <a:ea typeface="Playfair Display"/>
                <a:cs typeface="Playfair Display"/>
                <a:sym typeface="Playfair Display"/>
              </a:defRPr>
            </a:lvl6pPr>
            <a:lvl7pPr lvl="6" algn="ctr" rtl="0">
              <a:spcBef>
                <a:spcPts val="0"/>
              </a:spcBef>
              <a:spcAft>
                <a:spcPts val="0"/>
              </a:spcAft>
              <a:buSzPts val="6800"/>
              <a:buFont typeface="Playfair Display"/>
              <a:buNone/>
              <a:defRPr sz="6800" b="1">
                <a:latin typeface="Playfair Display"/>
                <a:ea typeface="Playfair Display"/>
                <a:cs typeface="Playfair Display"/>
                <a:sym typeface="Playfair Display"/>
              </a:defRPr>
            </a:lvl7pPr>
            <a:lvl8pPr lvl="7" algn="ctr" rtl="0">
              <a:spcBef>
                <a:spcPts val="0"/>
              </a:spcBef>
              <a:spcAft>
                <a:spcPts val="0"/>
              </a:spcAft>
              <a:buSzPts val="6800"/>
              <a:buFont typeface="Playfair Display"/>
              <a:buNone/>
              <a:defRPr sz="6800" b="1">
                <a:latin typeface="Playfair Display"/>
                <a:ea typeface="Playfair Display"/>
                <a:cs typeface="Playfair Display"/>
                <a:sym typeface="Playfair Display"/>
              </a:defRPr>
            </a:lvl8pPr>
            <a:lvl9pPr lvl="8" algn="ctr" rtl="0">
              <a:spcBef>
                <a:spcPts val="0"/>
              </a:spcBef>
              <a:spcAft>
                <a:spcPts val="0"/>
              </a:spcAft>
              <a:buSzPts val="6800"/>
              <a:buFont typeface="Playfair Display"/>
              <a:buNone/>
              <a:defRPr sz="6800" b="1">
                <a:latin typeface="Playfair Display"/>
                <a:ea typeface="Playfair Display"/>
                <a:cs typeface="Playfair Display"/>
                <a:sym typeface="Playfair Display"/>
              </a:defRPr>
            </a:lvl9pPr>
          </a:lstStyle>
          <a:p>
            <a:endParaRPr/>
          </a:p>
        </p:txBody>
      </p:sp>
      <p:sp>
        <p:nvSpPr>
          <p:cNvPr id="118" name="Shape 118"/>
          <p:cNvSpPr txBox="1">
            <a:spLocks noGrp="1"/>
          </p:cNvSpPr>
          <p:nvPr>
            <p:ph type="subTitle" idx="1"/>
          </p:nvPr>
        </p:nvSpPr>
        <p:spPr>
          <a:xfrm>
            <a:off x="344250" y="3550650"/>
            <a:ext cx="4910100" cy="577800"/>
          </a:xfrm>
          <a:prstGeom prst="rect">
            <a:avLst/>
          </a:prstGeom>
          <a:solidFill>
            <a:schemeClr val="dk2"/>
          </a:solidFill>
        </p:spPr>
        <p:txBody>
          <a:bodyPr spcFirstLastPara="1" wrap="square" lIns="91425" tIns="91425" rIns="91425" bIns="91425" anchor="ctr" anchorCtr="0"/>
          <a:lstStyle>
            <a:lvl1pPr lvl="0" rtl="0">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1pPr>
            <a:lvl2pPr lvl="1" rtl="0">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2pPr>
            <a:lvl3pPr lvl="2" rtl="0">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3pPr>
            <a:lvl4pPr lvl="3" rtl="0">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4pPr>
            <a:lvl5pPr lvl="4" rtl="0">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5pPr>
            <a:lvl6pPr lvl="5" rtl="0">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6pPr>
            <a:lvl7pPr lvl="6" rtl="0">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7pPr>
            <a:lvl8pPr lvl="7" rtl="0">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8pPr>
            <a:lvl9pPr lvl="8" rtl="0">
              <a:lnSpc>
                <a:spcPct val="100000"/>
              </a:lnSpc>
              <a:spcBef>
                <a:spcPts val="0"/>
              </a:spcBef>
              <a:spcAft>
                <a:spcPts val="0"/>
              </a:spcAft>
              <a:buClr>
                <a:schemeClr val="lt1"/>
              </a:buClr>
              <a:buSzPts val="2400"/>
              <a:buFont typeface="Montserrat"/>
              <a:buNone/>
              <a:defRPr sz="2400" b="1">
                <a:solidFill>
                  <a:schemeClr val="lt1"/>
                </a:solidFill>
                <a:latin typeface="Montserrat"/>
                <a:ea typeface="Montserrat"/>
                <a:cs typeface="Montserrat"/>
                <a:sym typeface="Montserrat"/>
              </a:defRPr>
            </a:lvl9pPr>
          </a:lstStyle>
          <a:p>
            <a:endParaRPr/>
          </a:p>
        </p:txBody>
      </p:sp>
      <p:sp>
        <p:nvSpPr>
          <p:cNvPr id="119" name="Shape 119"/>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20"/>
        <p:cNvGrpSpPr/>
        <p:nvPr/>
      </p:nvGrpSpPr>
      <p:grpSpPr>
        <a:xfrm>
          <a:off x="0" y="0"/>
          <a:ext cx="0" cy="0"/>
          <a:chOff x="0" y="0"/>
          <a:chExt cx="0" cy="0"/>
        </a:xfrm>
      </p:grpSpPr>
      <p:sp>
        <p:nvSpPr>
          <p:cNvPr id="121" name="Shape 121"/>
          <p:cNvSpPr/>
          <p:nvPr/>
        </p:nvSpPr>
        <p:spPr>
          <a:xfrm rot="5400000">
            <a:off x="4550700" y="-498600"/>
            <a:ext cx="42600" cy="8455800"/>
          </a:xfrm>
          <a:prstGeom prst="rect">
            <a:avLst/>
          </a:prstGeom>
          <a:solidFill>
            <a:schemeClr val="dk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2" name="Shape 122"/>
          <p:cNvSpPr txBox="1">
            <a:spLocks noGrp="1"/>
          </p:cNvSpPr>
          <p:nvPr>
            <p:ph type="title"/>
          </p:nvPr>
        </p:nvSpPr>
        <p:spPr>
          <a:xfrm>
            <a:off x="344250" y="1403850"/>
            <a:ext cx="8455500" cy="2146800"/>
          </a:xfrm>
          <a:prstGeom prst="rect">
            <a:avLst/>
          </a:prstGeom>
          <a:solidFill>
            <a:srgbClr val="FFFFFF"/>
          </a:solidFill>
        </p:spPr>
        <p:txBody>
          <a:bodyPr spcFirstLastPara="1" wrap="square" lIns="91425" tIns="91425" rIns="91425" bIns="91425" anchor="ctr" anchorCtr="0"/>
          <a:lstStyle>
            <a:lvl1pPr lvl="0" algn="ctr" rtl="0">
              <a:spcBef>
                <a:spcPts val="0"/>
              </a:spcBef>
              <a:spcAft>
                <a:spcPts val="0"/>
              </a:spcAft>
              <a:buSzPts val="4800"/>
              <a:buFont typeface="Playfair Display"/>
              <a:buNone/>
              <a:defRPr sz="4800" b="1">
                <a:latin typeface="Playfair Display"/>
                <a:ea typeface="Playfair Display"/>
                <a:cs typeface="Playfair Display"/>
                <a:sym typeface="Playfair Display"/>
              </a:defRPr>
            </a:lvl1pPr>
            <a:lvl2pPr lvl="1" algn="ctr" rtl="0">
              <a:spcBef>
                <a:spcPts val="0"/>
              </a:spcBef>
              <a:spcAft>
                <a:spcPts val="0"/>
              </a:spcAft>
              <a:buSzPts val="4800"/>
              <a:buFont typeface="Playfair Display"/>
              <a:buNone/>
              <a:defRPr sz="4800" b="1">
                <a:latin typeface="Playfair Display"/>
                <a:ea typeface="Playfair Display"/>
                <a:cs typeface="Playfair Display"/>
                <a:sym typeface="Playfair Display"/>
              </a:defRPr>
            </a:lvl2pPr>
            <a:lvl3pPr lvl="2" algn="ctr" rtl="0">
              <a:spcBef>
                <a:spcPts val="0"/>
              </a:spcBef>
              <a:spcAft>
                <a:spcPts val="0"/>
              </a:spcAft>
              <a:buSzPts val="4800"/>
              <a:buFont typeface="Playfair Display"/>
              <a:buNone/>
              <a:defRPr sz="4800" b="1">
                <a:latin typeface="Playfair Display"/>
                <a:ea typeface="Playfair Display"/>
                <a:cs typeface="Playfair Display"/>
                <a:sym typeface="Playfair Display"/>
              </a:defRPr>
            </a:lvl3pPr>
            <a:lvl4pPr lvl="3" algn="ctr" rtl="0">
              <a:spcBef>
                <a:spcPts val="0"/>
              </a:spcBef>
              <a:spcAft>
                <a:spcPts val="0"/>
              </a:spcAft>
              <a:buSzPts val="4800"/>
              <a:buFont typeface="Playfair Display"/>
              <a:buNone/>
              <a:defRPr sz="4800" b="1">
                <a:latin typeface="Playfair Display"/>
                <a:ea typeface="Playfair Display"/>
                <a:cs typeface="Playfair Display"/>
                <a:sym typeface="Playfair Display"/>
              </a:defRPr>
            </a:lvl4pPr>
            <a:lvl5pPr lvl="4" algn="ctr" rtl="0">
              <a:spcBef>
                <a:spcPts val="0"/>
              </a:spcBef>
              <a:spcAft>
                <a:spcPts val="0"/>
              </a:spcAft>
              <a:buSzPts val="4800"/>
              <a:buFont typeface="Playfair Display"/>
              <a:buNone/>
              <a:defRPr sz="4800" b="1">
                <a:latin typeface="Playfair Display"/>
                <a:ea typeface="Playfair Display"/>
                <a:cs typeface="Playfair Display"/>
                <a:sym typeface="Playfair Display"/>
              </a:defRPr>
            </a:lvl5pPr>
            <a:lvl6pPr lvl="5" algn="ctr" rtl="0">
              <a:spcBef>
                <a:spcPts val="0"/>
              </a:spcBef>
              <a:spcAft>
                <a:spcPts val="0"/>
              </a:spcAft>
              <a:buSzPts val="4800"/>
              <a:buFont typeface="Playfair Display"/>
              <a:buNone/>
              <a:defRPr sz="4800" b="1">
                <a:latin typeface="Playfair Display"/>
                <a:ea typeface="Playfair Display"/>
                <a:cs typeface="Playfair Display"/>
                <a:sym typeface="Playfair Display"/>
              </a:defRPr>
            </a:lvl6pPr>
            <a:lvl7pPr lvl="6" algn="ctr" rtl="0">
              <a:spcBef>
                <a:spcPts val="0"/>
              </a:spcBef>
              <a:spcAft>
                <a:spcPts val="0"/>
              </a:spcAft>
              <a:buSzPts val="4800"/>
              <a:buFont typeface="Playfair Display"/>
              <a:buNone/>
              <a:defRPr sz="4800" b="1">
                <a:latin typeface="Playfair Display"/>
                <a:ea typeface="Playfair Display"/>
                <a:cs typeface="Playfair Display"/>
                <a:sym typeface="Playfair Display"/>
              </a:defRPr>
            </a:lvl7pPr>
            <a:lvl8pPr lvl="7" algn="ctr" rtl="0">
              <a:spcBef>
                <a:spcPts val="0"/>
              </a:spcBef>
              <a:spcAft>
                <a:spcPts val="0"/>
              </a:spcAft>
              <a:buSzPts val="4800"/>
              <a:buFont typeface="Playfair Display"/>
              <a:buNone/>
              <a:defRPr sz="4800" b="1">
                <a:latin typeface="Playfair Display"/>
                <a:ea typeface="Playfair Display"/>
                <a:cs typeface="Playfair Display"/>
                <a:sym typeface="Playfair Display"/>
              </a:defRPr>
            </a:lvl8pPr>
            <a:lvl9pPr lvl="8" algn="ctr" rtl="0">
              <a:spcBef>
                <a:spcPts val="0"/>
              </a:spcBef>
              <a:spcAft>
                <a:spcPts val="0"/>
              </a:spcAft>
              <a:buSzPts val="4800"/>
              <a:buFont typeface="Playfair Display"/>
              <a:buNone/>
              <a:defRPr sz="4800" b="1">
                <a:latin typeface="Playfair Display"/>
                <a:ea typeface="Playfair Display"/>
                <a:cs typeface="Playfair Display"/>
                <a:sym typeface="Playfair Display"/>
              </a:defRPr>
            </a:lvl9pPr>
          </a:lstStyle>
          <a:p>
            <a:endParaRPr/>
          </a:p>
        </p:txBody>
      </p:sp>
      <p:sp>
        <p:nvSpPr>
          <p:cNvPr id="123" name="Shape 123"/>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24"/>
        <p:cNvGrpSpPr/>
        <p:nvPr/>
      </p:nvGrpSpPr>
      <p:grpSpPr>
        <a:xfrm>
          <a:off x="0" y="0"/>
          <a:ext cx="0" cy="0"/>
          <a:chOff x="0" y="0"/>
          <a:chExt cx="0" cy="0"/>
        </a:xfrm>
      </p:grpSpPr>
      <p:sp>
        <p:nvSpPr>
          <p:cNvPr id="125" name="Shape 1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26" name="Shape 126"/>
          <p:cNvSpPr txBox="1">
            <a:spLocks noGrp="1"/>
          </p:cNvSpPr>
          <p:nvPr>
            <p:ph type="body" idx="1"/>
          </p:nvPr>
        </p:nvSpPr>
        <p:spPr>
          <a:xfrm>
            <a:off x="311700" y="1234075"/>
            <a:ext cx="8520600" cy="3334800"/>
          </a:xfrm>
          <a:prstGeom prst="rect">
            <a:avLst/>
          </a:prstGeom>
        </p:spPr>
        <p:txBody>
          <a:bodyPr spcFirstLastPara="1" wrap="square" lIns="91425" tIns="91425" rIns="91425" bIns="91425" anchor="t" anchorCtr="0"/>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27" name="Shape 127"/>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28"/>
        <p:cNvGrpSpPr/>
        <p:nvPr/>
      </p:nvGrpSpPr>
      <p:grpSpPr>
        <a:xfrm>
          <a:off x="0" y="0"/>
          <a:ext cx="0" cy="0"/>
          <a:chOff x="0" y="0"/>
          <a:chExt cx="0" cy="0"/>
        </a:xfrm>
      </p:grpSpPr>
      <p:sp>
        <p:nvSpPr>
          <p:cNvPr id="129" name="Shape 12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30" name="Shape 130"/>
          <p:cNvSpPr txBox="1">
            <a:spLocks noGrp="1"/>
          </p:cNvSpPr>
          <p:nvPr>
            <p:ph type="body" idx="1"/>
          </p:nvPr>
        </p:nvSpPr>
        <p:spPr>
          <a:xfrm>
            <a:off x="311700" y="1234050"/>
            <a:ext cx="3999900" cy="33348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131" name="Shape 131"/>
          <p:cNvSpPr txBox="1">
            <a:spLocks noGrp="1"/>
          </p:cNvSpPr>
          <p:nvPr>
            <p:ph type="body" idx="2"/>
          </p:nvPr>
        </p:nvSpPr>
        <p:spPr>
          <a:xfrm>
            <a:off x="4832400" y="1234050"/>
            <a:ext cx="3999900" cy="33348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132" name="Shape 13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33"/>
        <p:cNvGrpSpPr/>
        <p:nvPr/>
      </p:nvGrpSpPr>
      <p:grpSpPr>
        <a:xfrm>
          <a:off x="0" y="0"/>
          <a:ext cx="0" cy="0"/>
          <a:chOff x="0" y="0"/>
          <a:chExt cx="0" cy="0"/>
        </a:xfrm>
      </p:grpSpPr>
      <p:sp>
        <p:nvSpPr>
          <p:cNvPr id="134" name="Shape 13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35" name="Shape 135"/>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36"/>
        <p:cNvGrpSpPr/>
        <p:nvPr/>
      </p:nvGrpSpPr>
      <p:grpSpPr>
        <a:xfrm>
          <a:off x="0" y="0"/>
          <a:ext cx="0" cy="0"/>
          <a:chOff x="0" y="0"/>
          <a:chExt cx="0" cy="0"/>
        </a:xfrm>
      </p:grpSpPr>
      <p:sp>
        <p:nvSpPr>
          <p:cNvPr id="137" name="Shape 13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38" name="Shape 138"/>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139" name="Shape 139"/>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40"/>
        <p:cNvGrpSpPr/>
        <p:nvPr/>
      </p:nvGrpSpPr>
      <p:grpSpPr>
        <a:xfrm>
          <a:off x="0" y="0"/>
          <a:ext cx="0" cy="0"/>
          <a:chOff x="0" y="0"/>
          <a:chExt cx="0" cy="0"/>
        </a:xfrm>
      </p:grpSpPr>
      <p:sp>
        <p:nvSpPr>
          <p:cNvPr id="141" name="Shape 141"/>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lstStyle>
            <a:lvl1pPr lvl="0" rtl="0">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1pPr>
            <a:lvl2pPr lvl="1" rtl="0">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2pPr>
            <a:lvl3pPr lvl="2" rtl="0">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3pPr>
            <a:lvl4pPr lvl="3" rtl="0">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4pPr>
            <a:lvl5pPr lvl="4" rtl="0">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5pPr>
            <a:lvl6pPr lvl="5" rtl="0">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6pPr>
            <a:lvl7pPr lvl="6" rtl="0">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7pPr>
            <a:lvl8pPr lvl="7" rtl="0">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8pPr>
            <a:lvl9pPr lvl="8" rtl="0">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9pPr>
          </a:lstStyle>
          <a:p>
            <a:endParaRPr/>
          </a:p>
        </p:txBody>
      </p:sp>
      <p:sp>
        <p:nvSpPr>
          <p:cNvPr id="142" name="Shape 14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标题幻灯片" type="title">
  <p:cSld name="TITLE">
    <p:spTree>
      <p:nvGrpSpPr>
        <p:cNvPr id="1" name="Shape 25"/>
        <p:cNvGrpSpPr/>
        <p:nvPr/>
      </p:nvGrpSpPr>
      <p:grpSpPr>
        <a:xfrm>
          <a:off x="0" y="0"/>
          <a:ext cx="0" cy="0"/>
          <a:chOff x="0" y="0"/>
          <a:chExt cx="0" cy="0"/>
        </a:xfrm>
      </p:grpSpPr>
      <p:sp>
        <p:nvSpPr>
          <p:cNvPr id="26" name="Shape 26"/>
          <p:cNvSpPr/>
          <p:nvPr/>
        </p:nvSpPr>
        <p:spPr>
          <a:xfrm>
            <a:off x="1" y="0"/>
            <a:ext cx="9144000" cy="4629000"/>
          </a:xfrm>
          <a:prstGeom prst="rect">
            <a:avLst/>
          </a:prstGeom>
          <a:solidFill>
            <a:schemeClr val="accent1">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b="0" i="0" u="none" strike="noStrike" cap="none">
              <a:solidFill>
                <a:schemeClr val="lt1"/>
              </a:solidFill>
              <a:latin typeface="Cambria"/>
              <a:ea typeface="Cambria"/>
              <a:cs typeface="Cambria"/>
              <a:sym typeface="Cambria"/>
            </a:endParaRPr>
          </a:p>
        </p:txBody>
      </p:sp>
      <p:sp>
        <p:nvSpPr>
          <p:cNvPr id="27" name="Shape 27"/>
          <p:cNvSpPr/>
          <p:nvPr/>
        </p:nvSpPr>
        <p:spPr>
          <a:xfrm>
            <a:off x="5196423" y="171448"/>
            <a:ext cx="3777300" cy="4286400"/>
          </a:xfrm>
          <a:prstGeom prst="round1Rect">
            <a:avLst>
              <a:gd name="adj" fmla="val 5897"/>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b="0" i="0" u="none" strike="noStrike" cap="none">
              <a:solidFill>
                <a:schemeClr val="lt1"/>
              </a:solidFill>
              <a:latin typeface="Cambria"/>
              <a:ea typeface="Cambria"/>
              <a:cs typeface="Cambria"/>
              <a:sym typeface="Cambria"/>
            </a:endParaRPr>
          </a:p>
        </p:txBody>
      </p:sp>
      <p:sp>
        <p:nvSpPr>
          <p:cNvPr id="28" name="Shape 28"/>
          <p:cNvSpPr/>
          <p:nvPr/>
        </p:nvSpPr>
        <p:spPr>
          <a:xfrm>
            <a:off x="0" y="2"/>
            <a:ext cx="5196300" cy="4629000"/>
          </a:xfrm>
          <a:prstGeom prst="rect">
            <a:avLst/>
          </a:prstGeom>
          <a:solidFill>
            <a:srgbClr val="366A37">
              <a:alpha val="32156"/>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b="0" i="0" u="none" strike="noStrike" cap="none">
              <a:solidFill>
                <a:schemeClr val="lt1"/>
              </a:solidFill>
              <a:latin typeface="Cambria"/>
              <a:ea typeface="Cambria"/>
              <a:cs typeface="Cambria"/>
              <a:sym typeface="Cambria"/>
            </a:endParaRPr>
          </a:p>
        </p:txBody>
      </p:sp>
      <p:sp>
        <p:nvSpPr>
          <p:cNvPr id="29" name="Shape 29"/>
          <p:cNvSpPr/>
          <p:nvPr/>
        </p:nvSpPr>
        <p:spPr>
          <a:xfrm>
            <a:off x="0" y="4629150"/>
            <a:ext cx="9144000" cy="514200"/>
          </a:xfrm>
          <a:prstGeom prst="rect">
            <a:avLst/>
          </a:prstGeom>
          <a:solidFill>
            <a:srgbClr val="D6EBD6">
              <a:alpha val="6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b="0" i="0" u="none" strike="noStrike" cap="none">
              <a:solidFill>
                <a:schemeClr val="lt1"/>
              </a:solidFill>
              <a:latin typeface="Cambria"/>
              <a:ea typeface="Cambria"/>
              <a:cs typeface="Cambria"/>
              <a:sym typeface="Cambria"/>
            </a:endParaRPr>
          </a:p>
        </p:txBody>
      </p:sp>
      <p:sp>
        <p:nvSpPr>
          <p:cNvPr id="30" name="Shape 30"/>
          <p:cNvSpPr txBox="1">
            <a:spLocks noGrp="1"/>
          </p:cNvSpPr>
          <p:nvPr>
            <p:ph type="ctrTitle"/>
          </p:nvPr>
        </p:nvSpPr>
        <p:spPr>
          <a:xfrm>
            <a:off x="456129" y="1277788"/>
            <a:ext cx="4344600" cy="2800500"/>
          </a:xfrm>
          <a:prstGeom prst="rect">
            <a:avLst/>
          </a:prstGeom>
          <a:noFill/>
          <a:ln>
            <a:noFill/>
          </a:ln>
        </p:spPr>
        <p:txBody>
          <a:bodyPr spcFirstLastPara="1" wrap="square" lIns="68575" tIns="68575" rIns="68575" bIns="68575" anchor="b" anchorCtr="0"/>
          <a:lstStyle>
            <a:lvl1pPr marL="0" marR="0" lvl="0" indent="0" algn="l" rtl="0">
              <a:lnSpc>
                <a:spcPct val="80000"/>
              </a:lnSpc>
              <a:spcBef>
                <a:spcPts val="0"/>
              </a:spcBef>
              <a:spcAft>
                <a:spcPts val="0"/>
              </a:spcAft>
              <a:buClr>
                <a:schemeClr val="lt1"/>
              </a:buClr>
              <a:buSzPts val="1100"/>
              <a:buFont typeface="Arial"/>
              <a:buNone/>
              <a:defRPr sz="4500" b="0" i="0" u="none" strike="noStrike" cap="none">
                <a:solidFill>
                  <a:schemeClr val="lt1"/>
                </a:solidFill>
                <a:latin typeface="Arial"/>
                <a:ea typeface="Arial"/>
                <a:cs typeface="Arial"/>
                <a:sym typeface="Arial"/>
              </a:defRPr>
            </a:lvl1pPr>
            <a:lvl2pPr marL="0" marR="0" lvl="1" indent="0" algn="l" rtl="0">
              <a:spcBef>
                <a:spcPts val="0"/>
              </a:spcBef>
              <a:spcAft>
                <a:spcPts val="0"/>
              </a:spcAft>
              <a:buSzPts val="1100"/>
              <a:buNone/>
              <a:defRPr sz="1400" b="0" i="0" u="none" strike="noStrike" cap="none">
                <a:solidFill>
                  <a:schemeClr val="dk2"/>
                </a:solidFill>
              </a:defRPr>
            </a:lvl2pPr>
            <a:lvl3pPr marL="0" marR="0" lvl="2" indent="0" algn="l" rtl="0">
              <a:spcBef>
                <a:spcPts val="0"/>
              </a:spcBef>
              <a:spcAft>
                <a:spcPts val="0"/>
              </a:spcAft>
              <a:buSzPts val="1100"/>
              <a:buNone/>
              <a:defRPr sz="1400" b="0" i="0" u="none" strike="noStrike" cap="none">
                <a:solidFill>
                  <a:schemeClr val="dk2"/>
                </a:solidFill>
              </a:defRPr>
            </a:lvl3pPr>
            <a:lvl4pPr marL="0" marR="0" lvl="3" indent="0" algn="l" rtl="0">
              <a:spcBef>
                <a:spcPts val="0"/>
              </a:spcBef>
              <a:spcAft>
                <a:spcPts val="0"/>
              </a:spcAft>
              <a:buSzPts val="1100"/>
              <a:buNone/>
              <a:defRPr sz="1400" b="0" i="0" u="none" strike="noStrike" cap="none">
                <a:solidFill>
                  <a:schemeClr val="dk2"/>
                </a:solidFill>
              </a:defRPr>
            </a:lvl4pPr>
            <a:lvl5pPr marL="0" marR="0" lvl="4" indent="0" algn="l" rtl="0">
              <a:spcBef>
                <a:spcPts val="0"/>
              </a:spcBef>
              <a:spcAft>
                <a:spcPts val="0"/>
              </a:spcAft>
              <a:buSzPts val="1100"/>
              <a:buNone/>
              <a:defRPr sz="1400" b="0" i="0" u="none" strike="noStrike" cap="none">
                <a:solidFill>
                  <a:schemeClr val="dk2"/>
                </a:solidFill>
              </a:defRPr>
            </a:lvl5pPr>
            <a:lvl6pPr marL="0" marR="0" lvl="5" indent="0" algn="l" rtl="0">
              <a:spcBef>
                <a:spcPts val="0"/>
              </a:spcBef>
              <a:spcAft>
                <a:spcPts val="0"/>
              </a:spcAft>
              <a:buSzPts val="1100"/>
              <a:buNone/>
              <a:defRPr sz="1400" b="0" i="0" u="none" strike="noStrike" cap="none">
                <a:solidFill>
                  <a:schemeClr val="dk2"/>
                </a:solidFill>
              </a:defRPr>
            </a:lvl6pPr>
            <a:lvl7pPr marL="0" marR="0" lvl="6" indent="0" algn="l" rtl="0">
              <a:spcBef>
                <a:spcPts val="0"/>
              </a:spcBef>
              <a:spcAft>
                <a:spcPts val="0"/>
              </a:spcAft>
              <a:buSzPts val="1100"/>
              <a:buNone/>
              <a:defRPr sz="1400" b="0" i="0" u="none" strike="noStrike" cap="none">
                <a:solidFill>
                  <a:schemeClr val="dk2"/>
                </a:solidFill>
              </a:defRPr>
            </a:lvl7pPr>
            <a:lvl8pPr marL="0" marR="0" lvl="7" indent="0" algn="l" rtl="0">
              <a:spcBef>
                <a:spcPts val="0"/>
              </a:spcBef>
              <a:spcAft>
                <a:spcPts val="0"/>
              </a:spcAft>
              <a:buSzPts val="1100"/>
              <a:buNone/>
              <a:defRPr sz="1400" b="0" i="0" u="none" strike="noStrike" cap="none">
                <a:solidFill>
                  <a:schemeClr val="dk2"/>
                </a:solidFill>
              </a:defRPr>
            </a:lvl8pPr>
            <a:lvl9pPr marL="0" marR="0" lvl="8" indent="0" algn="l" rtl="0">
              <a:spcBef>
                <a:spcPts val="0"/>
              </a:spcBef>
              <a:spcAft>
                <a:spcPts val="0"/>
              </a:spcAft>
              <a:buSzPts val="1100"/>
              <a:buNone/>
              <a:defRPr sz="1400" b="0" i="0" u="none" strike="noStrike" cap="none">
                <a:solidFill>
                  <a:schemeClr val="dk2"/>
                </a:solidFill>
              </a:defRPr>
            </a:lvl9pPr>
          </a:lstStyle>
          <a:p>
            <a:endParaRPr/>
          </a:p>
        </p:txBody>
      </p:sp>
      <p:sp>
        <p:nvSpPr>
          <p:cNvPr id="31" name="Shape 31"/>
          <p:cNvSpPr txBox="1">
            <a:spLocks noGrp="1"/>
          </p:cNvSpPr>
          <p:nvPr>
            <p:ph type="subTitle" idx="1"/>
          </p:nvPr>
        </p:nvSpPr>
        <p:spPr>
          <a:xfrm>
            <a:off x="5315145" y="2571750"/>
            <a:ext cx="3429900" cy="1428600"/>
          </a:xfrm>
          <a:prstGeom prst="rect">
            <a:avLst/>
          </a:prstGeom>
          <a:noFill/>
          <a:ln>
            <a:noFill/>
          </a:ln>
        </p:spPr>
        <p:txBody>
          <a:bodyPr spcFirstLastPara="1" wrap="square" lIns="68575" tIns="68575" rIns="68575" bIns="68575" anchor="b" anchorCtr="0"/>
          <a:lstStyle>
            <a:lvl1pPr marL="0" marR="0" lvl="0" indent="0" algn="l" rtl="0">
              <a:lnSpc>
                <a:spcPct val="90000"/>
              </a:lnSpc>
              <a:spcBef>
                <a:spcPts val="0"/>
              </a:spcBef>
              <a:spcAft>
                <a:spcPts val="0"/>
              </a:spcAft>
              <a:buClr>
                <a:schemeClr val="dk1"/>
              </a:buClr>
              <a:buSzPts val="1600"/>
              <a:buFont typeface="Arial"/>
              <a:buNone/>
              <a:defRPr sz="1800" b="0" i="0" u="none" strike="noStrike" cap="none">
                <a:solidFill>
                  <a:schemeClr val="dk1"/>
                </a:solidFill>
                <a:latin typeface="Arial"/>
                <a:ea typeface="Arial"/>
                <a:cs typeface="Arial"/>
                <a:sym typeface="Arial"/>
              </a:defRPr>
            </a:lvl1pPr>
            <a:lvl2pPr marL="342900" marR="0" lvl="1" indent="0" algn="ctr" rtl="0">
              <a:lnSpc>
                <a:spcPct val="90000"/>
              </a:lnSpc>
              <a:spcBef>
                <a:spcPts val="500"/>
              </a:spcBef>
              <a:spcAft>
                <a:spcPts val="0"/>
              </a:spcAft>
              <a:buClr>
                <a:srgbClr val="909090"/>
              </a:buClr>
              <a:buSzPts val="1400"/>
              <a:buFont typeface="Arial"/>
              <a:buNone/>
              <a:defRPr sz="1500" b="0" i="0" u="none" strike="noStrike" cap="none">
                <a:solidFill>
                  <a:srgbClr val="909090"/>
                </a:solidFill>
                <a:latin typeface="Arial"/>
                <a:ea typeface="Arial"/>
                <a:cs typeface="Arial"/>
                <a:sym typeface="Arial"/>
              </a:defRPr>
            </a:lvl2pPr>
            <a:lvl3pPr marL="685800" marR="0" lvl="2" indent="0" algn="ctr" rtl="0">
              <a:lnSpc>
                <a:spcPct val="90000"/>
              </a:lnSpc>
              <a:spcBef>
                <a:spcPts val="500"/>
              </a:spcBef>
              <a:spcAft>
                <a:spcPts val="0"/>
              </a:spcAft>
              <a:buClr>
                <a:srgbClr val="909090"/>
              </a:buClr>
              <a:buSzPts val="1200"/>
              <a:buFont typeface="Arial"/>
              <a:buNone/>
              <a:defRPr sz="1400" b="0" i="0" u="none" strike="noStrike" cap="none">
                <a:solidFill>
                  <a:srgbClr val="909090"/>
                </a:solidFill>
                <a:latin typeface="Arial"/>
                <a:ea typeface="Arial"/>
                <a:cs typeface="Arial"/>
                <a:sym typeface="Arial"/>
              </a:defRPr>
            </a:lvl3pPr>
            <a:lvl4pPr marL="1028700" marR="0" lvl="3" indent="0" algn="ctr" rtl="0">
              <a:lnSpc>
                <a:spcPct val="90000"/>
              </a:lnSpc>
              <a:spcBef>
                <a:spcPts val="500"/>
              </a:spcBef>
              <a:spcAft>
                <a:spcPts val="0"/>
              </a:spcAft>
              <a:buClr>
                <a:srgbClr val="909090"/>
              </a:buClr>
              <a:buSzPts val="1100"/>
              <a:buFont typeface="Arial"/>
              <a:buNone/>
              <a:defRPr sz="1200" b="0" i="0" u="none" strike="noStrike" cap="none">
                <a:solidFill>
                  <a:srgbClr val="909090"/>
                </a:solidFill>
                <a:latin typeface="Arial"/>
                <a:ea typeface="Arial"/>
                <a:cs typeface="Arial"/>
                <a:sym typeface="Arial"/>
              </a:defRPr>
            </a:lvl4pPr>
            <a:lvl5pPr marL="1371600" marR="0" lvl="4" indent="0" algn="ctr" rtl="0">
              <a:lnSpc>
                <a:spcPct val="90000"/>
              </a:lnSpc>
              <a:spcBef>
                <a:spcPts val="500"/>
              </a:spcBef>
              <a:spcAft>
                <a:spcPts val="0"/>
              </a:spcAft>
              <a:buClr>
                <a:srgbClr val="909090"/>
              </a:buClr>
              <a:buSzPts val="1100"/>
              <a:buFont typeface="Arial"/>
              <a:buNone/>
              <a:defRPr sz="1200" b="0" i="0" u="none" strike="noStrike" cap="none">
                <a:solidFill>
                  <a:srgbClr val="909090"/>
                </a:solidFill>
                <a:latin typeface="Arial"/>
                <a:ea typeface="Arial"/>
                <a:cs typeface="Arial"/>
                <a:sym typeface="Arial"/>
              </a:defRPr>
            </a:lvl5pPr>
            <a:lvl6pPr marL="1714500" marR="0" lvl="5" indent="0" algn="ctr" rtl="0">
              <a:lnSpc>
                <a:spcPct val="90000"/>
              </a:lnSpc>
              <a:spcBef>
                <a:spcPts val="500"/>
              </a:spcBef>
              <a:spcAft>
                <a:spcPts val="0"/>
              </a:spcAft>
              <a:buClr>
                <a:srgbClr val="909090"/>
              </a:buClr>
              <a:buSzPts val="1100"/>
              <a:buFont typeface="Arial"/>
              <a:buNone/>
              <a:defRPr sz="1200" b="0" i="0" u="none" strike="noStrike" cap="none">
                <a:solidFill>
                  <a:srgbClr val="909090"/>
                </a:solidFill>
                <a:latin typeface="Cambria"/>
                <a:ea typeface="Cambria"/>
                <a:cs typeface="Cambria"/>
                <a:sym typeface="Cambria"/>
              </a:defRPr>
            </a:lvl6pPr>
            <a:lvl7pPr marL="2057400" marR="0" lvl="6" indent="0" algn="ctr" rtl="0">
              <a:lnSpc>
                <a:spcPct val="90000"/>
              </a:lnSpc>
              <a:spcBef>
                <a:spcPts val="500"/>
              </a:spcBef>
              <a:spcAft>
                <a:spcPts val="0"/>
              </a:spcAft>
              <a:buClr>
                <a:srgbClr val="909090"/>
              </a:buClr>
              <a:buSzPts val="1100"/>
              <a:buFont typeface="Arial"/>
              <a:buNone/>
              <a:defRPr sz="1200" b="0" i="0" u="none" strike="noStrike" cap="none">
                <a:solidFill>
                  <a:srgbClr val="909090"/>
                </a:solidFill>
                <a:latin typeface="Cambria"/>
                <a:ea typeface="Cambria"/>
                <a:cs typeface="Cambria"/>
                <a:sym typeface="Cambria"/>
              </a:defRPr>
            </a:lvl7pPr>
            <a:lvl8pPr marL="2400300" marR="0" lvl="7" indent="0" algn="ctr" rtl="0">
              <a:lnSpc>
                <a:spcPct val="90000"/>
              </a:lnSpc>
              <a:spcBef>
                <a:spcPts val="500"/>
              </a:spcBef>
              <a:spcAft>
                <a:spcPts val="0"/>
              </a:spcAft>
              <a:buClr>
                <a:srgbClr val="909090"/>
              </a:buClr>
              <a:buSzPts val="1100"/>
              <a:buFont typeface="Arial"/>
              <a:buNone/>
              <a:defRPr sz="1200" b="0" i="0" u="none" strike="noStrike" cap="none">
                <a:solidFill>
                  <a:srgbClr val="909090"/>
                </a:solidFill>
                <a:latin typeface="Cambria"/>
                <a:ea typeface="Cambria"/>
                <a:cs typeface="Cambria"/>
                <a:sym typeface="Cambria"/>
              </a:defRPr>
            </a:lvl8pPr>
            <a:lvl9pPr marL="2743200" marR="0" lvl="8" indent="0" algn="ctr" rtl="0">
              <a:lnSpc>
                <a:spcPct val="90000"/>
              </a:lnSpc>
              <a:spcBef>
                <a:spcPts val="500"/>
              </a:spcBef>
              <a:spcAft>
                <a:spcPts val="0"/>
              </a:spcAft>
              <a:buClr>
                <a:srgbClr val="909090"/>
              </a:buClr>
              <a:buSzPts val="1100"/>
              <a:buFont typeface="Arial"/>
              <a:buNone/>
              <a:defRPr sz="1200" b="0" i="0" u="none" strike="noStrike" cap="none">
                <a:solidFill>
                  <a:srgbClr val="909090"/>
                </a:solidFill>
                <a:latin typeface="Cambria"/>
                <a:ea typeface="Cambria"/>
                <a:cs typeface="Cambria"/>
                <a:sym typeface="Cambria"/>
              </a:defRPr>
            </a:lvl9pPr>
          </a:lstStyle>
          <a:p>
            <a:endParaRPr/>
          </a:p>
        </p:txBody>
      </p:sp>
      <p:sp>
        <p:nvSpPr>
          <p:cNvPr id="32" name="Shape 32"/>
          <p:cNvSpPr txBox="1">
            <a:spLocks noGrp="1"/>
          </p:cNvSpPr>
          <p:nvPr>
            <p:ph type="dt" idx="10"/>
          </p:nvPr>
        </p:nvSpPr>
        <p:spPr>
          <a:xfrm>
            <a:off x="6687100" y="4686300"/>
            <a:ext cx="818700" cy="114300"/>
          </a:xfrm>
          <a:prstGeom prst="rect">
            <a:avLst/>
          </a:prstGeom>
          <a:noFill/>
          <a:ln>
            <a:noFill/>
          </a:ln>
        </p:spPr>
        <p:txBody>
          <a:bodyPr spcFirstLastPara="1" wrap="square" lIns="68575" tIns="68575" rIns="68575" bIns="68575" anchor="ctr" anchorCtr="0"/>
          <a:lstStyle>
            <a:lvl1pPr marL="0" marR="0" lvl="0" indent="0" algn="r" rtl="0">
              <a:spcBef>
                <a:spcPts val="0"/>
              </a:spcBef>
              <a:spcAft>
                <a:spcPts val="0"/>
              </a:spcAft>
              <a:buSzPts val="1100"/>
              <a:buNone/>
              <a:defRPr sz="700" b="0" i="0" u="none" strike="noStrike" cap="none">
                <a:solidFill>
                  <a:schemeClr val="dk1"/>
                </a:solidFill>
                <a:latin typeface="Arial"/>
                <a:ea typeface="Arial"/>
                <a:cs typeface="Arial"/>
                <a:sym typeface="Arial"/>
              </a:defRPr>
            </a:lvl1pPr>
            <a:lvl2pPr marL="342900" marR="0" lvl="1" indent="0" algn="l" rtl="0">
              <a:spcBef>
                <a:spcPts val="0"/>
              </a:spcBef>
              <a:spcAft>
                <a:spcPts val="0"/>
              </a:spcAft>
              <a:buSzPts val="1100"/>
              <a:buNone/>
              <a:defRPr sz="1400" b="0" i="0" u="none" strike="noStrike" cap="none">
                <a:solidFill>
                  <a:schemeClr val="dk1"/>
                </a:solidFill>
                <a:latin typeface="Cambria"/>
                <a:ea typeface="Cambria"/>
                <a:cs typeface="Cambria"/>
                <a:sym typeface="Cambria"/>
              </a:defRPr>
            </a:lvl2pPr>
            <a:lvl3pPr marL="685800" marR="0" lvl="2" indent="0" algn="l" rtl="0">
              <a:spcBef>
                <a:spcPts val="0"/>
              </a:spcBef>
              <a:spcAft>
                <a:spcPts val="0"/>
              </a:spcAft>
              <a:buSzPts val="1100"/>
              <a:buNone/>
              <a:defRPr sz="1400" b="0" i="0" u="none" strike="noStrike" cap="none">
                <a:solidFill>
                  <a:schemeClr val="dk1"/>
                </a:solidFill>
                <a:latin typeface="Cambria"/>
                <a:ea typeface="Cambria"/>
                <a:cs typeface="Cambria"/>
                <a:sym typeface="Cambria"/>
              </a:defRPr>
            </a:lvl3pPr>
            <a:lvl4pPr marL="1028700" marR="0" lvl="3" indent="0" algn="l" rtl="0">
              <a:spcBef>
                <a:spcPts val="0"/>
              </a:spcBef>
              <a:spcAft>
                <a:spcPts val="0"/>
              </a:spcAft>
              <a:buSzPts val="1100"/>
              <a:buNone/>
              <a:defRPr sz="1400" b="0" i="0" u="none" strike="noStrike" cap="none">
                <a:solidFill>
                  <a:schemeClr val="dk1"/>
                </a:solidFill>
                <a:latin typeface="Cambria"/>
                <a:ea typeface="Cambria"/>
                <a:cs typeface="Cambria"/>
                <a:sym typeface="Cambria"/>
              </a:defRPr>
            </a:lvl4pPr>
            <a:lvl5pPr marL="1371600" marR="0" lvl="4" indent="0" algn="l" rtl="0">
              <a:spcBef>
                <a:spcPts val="0"/>
              </a:spcBef>
              <a:spcAft>
                <a:spcPts val="0"/>
              </a:spcAft>
              <a:buSzPts val="1100"/>
              <a:buNone/>
              <a:defRPr sz="1400" b="0" i="0" u="none" strike="noStrike" cap="none">
                <a:solidFill>
                  <a:schemeClr val="dk1"/>
                </a:solidFill>
                <a:latin typeface="Cambria"/>
                <a:ea typeface="Cambria"/>
                <a:cs typeface="Cambria"/>
                <a:sym typeface="Cambria"/>
              </a:defRPr>
            </a:lvl5pPr>
            <a:lvl6pPr marL="1714500" marR="0" lvl="5" indent="0" algn="l" rtl="0">
              <a:spcBef>
                <a:spcPts val="0"/>
              </a:spcBef>
              <a:spcAft>
                <a:spcPts val="0"/>
              </a:spcAft>
              <a:buSzPts val="1100"/>
              <a:buNone/>
              <a:defRPr sz="1400" b="0" i="0" u="none" strike="noStrike" cap="none">
                <a:solidFill>
                  <a:schemeClr val="dk1"/>
                </a:solidFill>
                <a:latin typeface="Cambria"/>
                <a:ea typeface="Cambria"/>
                <a:cs typeface="Cambria"/>
                <a:sym typeface="Cambria"/>
              </a:defRPr>
            </a:lvl6pPr>
            <a:lvl7pPr marL="2057400" marR="0" lvl="6" indent="0" algn="l" rtl="0">
              <a:spcBef>
                <a:spcPts val="0"/>
              </a:spcBef>
              <a:spcAft>
                <a:spcPts val="0"/>
              </a:spcAft>
              <a:buSzPts val="1100"/>
              <a:buNone/>
              <a:defRPr sz="1400" b="0" i="0" u="none" strike="noStrike" cap="none">
                <a:solidFill>
                  <a:schemeClr val="dk1"/>
                </a:solidFill>
                <a:latin typeface="Cambria"/>
                <a:ea typeface="Cambria"/>
                <a:cs typeface="Cambria"/>
                <a:sym typeface="Cambria"/>
              </a:defRPr>
            </a:lvl7pPr>
            <a:lvl8pPr marL="2400300" marR="0" lvl="7" indent="0" algn="l" rtl="0">
              <a:spcBef>
                <a:spcPts val="0"/>
              </a:spcBef>
              <a:spcAft>
                <a:spcPts val="0"/>
              </a:spcAft>
              <a:buSzPts val="1100"/>
              <a:buNone/>
              <a:defRPr sz="1400" b="0" i="0" u="none" strike="noStrike" cap="none">
                <a:solidFill>
                  <a:schemeClr val="dk1"/>
                </a:solidFill>
                <a:latin typeface="Cambria"/>
                <a:ea typeface="Cambria"/>
                <a:cs typeface="Cambria"/>
                <a:sym typeface="Cambria"/>
              </a:defRPr>
            </a:lvl8pPr>
            <a:lvl9pPr marL="2743200" marR="0" lvl="8" indent="0" algn="l" rtl="0">
              <a:spcBef>
                <a:spcPts val="0"/>
              </a:spcBef>
              <a:spcAft>
                <a:spcPts val="0"/>
              </a:spcAft>
              <a:buSzPts val="1100"/>
              <a:buNone/>
              <a:defRPr sz="1400" b="0" i="0" u="none" strike="noStrike" cap="none">
                <a:solidFill>
                  <a:schemeClr val="dk1"/>
                </a:solidFill>
                <a:latin typeface="Cambria"/>
                <a:ea typeface="Cambria"/>
                <a:cs typeface="Cambria"/>
                <a:sym typeface="Cambria"/>
              </a:defRPr>
            </a:lvl9pPr>
          </a:lstStyle>
          <a:p>
            <a:endParaRPr/>
          </a:p>
        </p:txBody>
      </p:sp>
      <p:sp>
        <p:nvSpPr>
          <p:cNvPr id="33" name="Shape 33"/>
          <p:cNvSpPr txBox="1">
            <a:spLocks noGrp="1"/>
          </p:cNvSpPr>
          <p:nvPr>
            <p:ph type="ftr" idx="11"/>
          </p:nvPr>
        </p:nvSpPr>
        <p:spPr>
          <a:xfrm>
            <a:off x="970613" y="4686300"/>
            <a:ext cx="5602200" cy="114300"/>
          </a:xfrm>
          <a:prstGeom prst="rect">
            <a:avLst/>
          </a:prstGeom>
          <a:noFill/>
          <a:ln>
            <a:noFill/>
          </a:ln>
        </p:spPr>
        <p:txBody>
          <a:bodyPr spcFirstLastPara="1" wrap="square" lIns="68575" tIns="68575" rIns="68575" bIns="68575" anchor="ctr" anchorCtr="0"/>
          <a:lstStyle>
            <a:lvl1pPr marL="0" marR="0" lvl="0" indent="0" algn="l" rtl="0">
              <a:spcBef>
                <a:spcPts val="0"/>
              </a:spcBef>
              <a:spcAft>
                <a:spcPts val="0"/>
              </a:spcAft>
              <a:buSzPts val="1100"/>
              <a:buNone/>
              <a:defRPr sz="700" b="0" i="0" u="none" strike="noStrike" cap="none">
                <a:solidFill>
                  <a:schemeClr val="dk1"/>
                </a:solidFill>
                <a:latin typeface="Arial"/>
                <a:ea typeface="Arial"/>
                <a:cs typeface="Arial"/>
                <a:sym typeface="Arial"/>
              </a:defRPr>
            </a:lvl1pPr>
            <a:lvl2pPr marL="342900" marR="0" lvl="1" indent="0" algn="l" rtl="0">
              <a:spcBef>
                <a:spcPts val="0"/>
              </a:spcBef>
              <a:spcAft>
                <a:spcPts val="0"/>
              </a:spcAft>
              <a:buSzPts val="1100"/>
              <a:buNone/>
              <a:defRPr sz="1400" b="0" i="0" u="none" strike="noStrike" cap="none">
                <a:solidFill>
                  <a:schemeClr val="dk1"/>
                </a:solidFill>
                <a:latin typeface="Cambria"/>
                <a:ea typeface="Cambria"/>
                <a:cs typeface="Cambria"/>
                <a:sym typeface="Cambria"/>
              </a:defRPr>
            </a:lvl2pPr>
            <a:lvl3pPr marL="685800" marR="0" lvl="2" indent="0" algn="l" rtl="0">
              <a:spcBef>
                <a:spcPts val="0"/>
              </a:spcBef>
              <a:spcAft>
                <a:spcPts val="0"/>
              </a:spcAft>
              <a:buSzPts val="1100"/>
              <a:buNone/>
              <a:defRPr sz="1400" b="0" i="0" u="none" strike="noStrike" cap="none">
                <a:solidFill>
                  <a:schemeClr val="dk1"/>
                </a:solidFill>
                <a:latin typeface="Cambria"/>
                <a:ea typeface="Cambria"/>
                <a:cs typeface="Cambria"/>
                <a:sym typeface="Cambria"/>
              </a:defRPr>
            </a:lvl3pPr>
            <a:lvl4pPr marL="1028700" marR="0" lvl="3" indent="0" algn="l" rtl="0">
              <a:spcBef>
                <a:spcPts val="0"/>
              </a:spcBef>
              <a:spcAft>
                <a:spcPts val="0"/>
              </a:spcAft>
              <a:buSzPts val="1100"/>
              <a:buNone/>
              <a:defRPr sz="1400" b="0" i="0" u="none" strike="noStrike" cap="none">
                <a:solidFill>
                  <a:schemeClr val="dk1"/>
                </a:solidFill>
                <a:latin typeface="Cambria"/>
                <a:ea typeface="Cambria"/>
                <a:cs typeface="Cambria"/>
                <a:sym typeface="Cambria"/>
              </a:defRPr>
            </a:lvl4pPr>
            <a:lvl5pPr marL="1371600" marR="0" lvl="4" indent="0" algn="l" rtl="0">
              <a:spcBef>
                <a:spcPts val="0"/>
              </a:spcBef>
              <a:spcAft>
                <a:spcPts val="0"/>
              </a:spcAft>
              <a:buSzPts val="1100"/>
              <a:buNone/>
              <a:defRPr sz="1400" b="0" i="0" u="none" strike="noStrike" cap="none">
                <a:solidFill>
                  <a:schemeClr val="dk1"/>
                </a:solidFill>
                <a:latin typeface="Cambria"/>
                <a:ea typeface="Cambria"/>
                <a:cs typeface="Cambria"/>
                <a:sym typeface="Cambria"/>
              </a:defRPr>
            </a:lvl5pPr>
            <a:lvl6pPr marL="1714500" marR="0" lvl="5" indent="0" algn="l" rtl="0">
              <a:spcBef>
                <a:spcPts val="0"/>
              </a:spcBef>
              <a:spcAft>
                <a:spcPts val="0"/>
              </a:spcAft>
              <a:buSzPts val="1100"/>
              <a:buNone/>
              <a:defRPr sz="1400" b="0" i="0" u="none" strike="noStrike" cap="none">
                <a:solidFill>
                  <a:schemeClr val="dk1"/>
                </a:solidFill>
                <a:latin typeface="Cambria"/>
                <a:ea typeface="Cambria"/>
                <a:cs typeface="Cambria"/>
                <a:sym typeface="Cambria"/>
              </a:defRPr>
            </a:lvl6pPr>
            <a:lvl7pPr marL="2057400" marR="0" lvl="6" indent="0" algn="l" rtl="0">
              <a:spcBef>
                <a:spcPts val="0"/>
              </a:spcBef>
              <a:spcAft>
                <a:spcPts val="0"/>
              </a:spcAft>
              <a:buSzPts val="1100"/>
              <a:buNone/>
              <a:defRPr sz="1400" b="0" i="0" u="none" strike="noStrike" cap="none">
                <a:solidFill>
                  <a:schemeClr val="dk1"/>
                </a:solidFill>
                <a:latin typeface="Cambria"/>
                <a:ea typeface="Cambria"/>
                <a:cs typeface="Cambria"/>
                <a:sym typeface="Cambria"/>
              </a:defRPr>
            </a:lvl7pPr>
            <a:lvl8pPr marL="2400300" marR="0" lvl="7" indent="0" algn="l" rtl="0">
              <a:spcBef>
                <a:spcPts val="0"/>
              </a:spcBef>
              <a:spcAft>
                <a:spcPts val="0"/>
              </a:spcAft>
              <a:buSzPts val="1100"/>
              <a:buNone/>
              <a:defRPr sz="1400" b="0" i="0" u="none" strike="noStrike" cap="none">
                <a:solidFill>
                  <a:schemeClr val="dk1"/>
                </a:solidFill>
                <a:latin typeface="Cambria"/>
                <a:ea typeface="Cambria"/>
                <a:cs typeface="Cambria"/>
                <a:sym typeface="Cambria"/>
              </a:defRPr>
            </a:lvl8pPr>
            <a:lvl9pPr marL="2743200" marR="0" lvl="8" indent="0" algn="l" rtl="0">
              <a:spcBef>
                <a:spcPts val="0"/>
              </a:spcBef>
              <a:spcAft>
                <a:spcPts val="0"/>
              </a:spcAft>
              <a:buSzPts val="1100"/>
              <a:buNone/>
              <a:defRPr sz="1400" b="0" i="0" u="none" strike="noStrike" cap="none">
                <a:solidFill>
                  <a:schemeClr val="dk1"/>
                </a:solidFill>
                <a:latin typeface="Cambria"/>
                <a:ea typeface="Cambria"/>
                <a:cs typeface="Cambria"/>
                <a:sym typeface="Cambria"/>
              </a:defRPr>
            </a:lvl9pPr>
          </a:lstStyle>
          <a:p>
            <a:endParaRPr/>
          </a:p>
        </p:txBody>
      </p:sp>
      <p:sp>
        <p:nvSpPr>
          <p:cNvPr id="34" name="Shape 34"/>
          <p:cNvSpPr txBox="1">
            <a:spLocks noGrp="1"/>
          </p:cNvSpPr>
          <p:nvPr>
            <p:ph type="sldNum" idx="12"/>
          </p:nvPr>
        </p:nvSpPr>
        <p:spPr>
          <a:xfrm>
            <a:off x="7601738" y="4686300"/>
            <a:ext cx="571800" cy="1143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700" b="0" i="0" u="none" strike="noStrike" cap="none">
                <a:solidFill>
                  <a:schemeClr val="dk1"/>
                </a:solidFill>
                <a:latin typeface="Arial"/>
                <a:ea typeface="Arial"/>
                <a:cs typeface="Arial"/>
                <a:sym typeface="Arial"/>
              </a:defRPr>
            </a:lvl1pPr>
            <a:lvl2pPr marL="0" marR="0" lvl="1" indent="0" algn="r" rtl="0">
              <a:spcBef>
                <a:spcPts val="0"/>
              </a:spcBef>
              <a:buNone/>
              <a:defRPr sz="700" b="0" i="0" u="none" strike="noStrike" cap="none">
                <a:solidFill>
                  <a:schemeClr val="dk1"/>
                </a:solidFill>
                <a:latin typeface="Arial"/>
                <a:ea typeface="Arial"/>
                <a:cs typeface="Arial"/>
                <a:sym typeface="Arial"/>
              </a:defRPr>
            </a:lvl2pPr>
            <a:lvl3pPr marL="0" marR="0" lvl="2" indent="0" algn="r" rtl="0">
              <a:spcBef>
                <a:spcPts val="0"/>
              </a:spcBef>
              <a:buNone/>
              <a:defRPr sz="700" b="0" i="0" u="none" strike="noStrike" cap="none">
                <a:solidFill>
                  <a:schemeClr val="dk1"/>
                </a:solidFill>
                <a:latin typeface="Arial"/>
                <a:ea typeface="Arial"/>
                <a:cs typeface="Arial"/>
                <a:sym typeface="Arial"/>
              </a:defRPr>
            </a:lvl3pPr>
            <a:lvl4pPr marL="0" marR="0" lvl="3" indent="0" algn="r" rtl="0">
              <a:spcBef>
                <a:spcPts val="0"/>
              </a:spcBef>
              <a:buNone/>
              <a:defRPr sz="700" b="0" i="0" u="none" strike="noStrike" cap="none">
                <a:solidFill>
                  <a:schemeClr val="dk1"/>
                </a:solidFill>
                <a:latin typeface="Arial"/>
                <a:ea typeface="Arial"/>
                <a:cs typeface="Arial"/>
                <a:sym typeface="Arial"/>
              </a:defRPr>
            </a:lvl4pPr>
            <a:lvl5pPr marL="0" marR="0" lvl="4" indent="0" algn="r" rtl="0">
              <a:spcBef>
                <a:spcPts val="0"/>
              </a:spcBef>
              <a:buNone/>
              <a:defRPr sz="700" b="0" i="0" u="none" strike="noStrike" cap="none">
                <a:solidFill>
                  <a:schemeClr val="dk1"/>
                </a:solidFill>
                <a:latin typeface="Arial"/>
                <a:ea typeface="Arial"/>
                <a:cs typeface="Arial"/>
                <a:sym typeface="Arial"/>
              </a:defRPr>
            </a:lvl5pPr>
            <a:lvl6pPr marL="0" marR="0" lvl="5" indent="0" algn="r" rtl="0">
              <a:spcBef>
                <a:spcPts val="0"/>
              </a:spcBef>
              <a:buNone/>
              <a:defRPr sz="700" b="0" i="0" u="none" strike="noStrike" cap="none">
                <a:solidFill>
                  <a:schemeClr val="dk1"/>
                </a:solidFill>
                <a:latin typeface="Arial"/>
                <a:ea typeface="Arial"/>
                <a:cs typeface="Arial"/>
                <a:sym typeface="Arial"/>
              </a:defRPr>
            </a:lvl6pPr>
            <a:lvl7pPr marL="0" marR="0" lvl="6" indent="0" algn="r" rtl="0">
              <a:spcBef>
                <a:spcPts val="0"/>
              </a:spcBef>
              <a:buNone/>
              <a:defRPr sz="700" b="0" i="0" u="none" strike="noStrike" cap="none">
                <a:solidFill>
                  <a:schemeClr val="dk1"/>
                </a:solidFill>
                <a:latin typeface="Arial"/>
                <a:ea typeface="Arial"/>
                <a:cs typeface="Arial"/>
                <a:sym typeface="Arial"/>
              </a:defRPr>
            </a:lvl7pPr>
            <a:lvl8pPr marL="0" marR="0" lvl="7" indent="0" algn="r" rtl="0">
              <a:spcBef>
                <a:spcPts val="0"/>
              </a:spcBef>
              <a:buNone/>
              <a:defRPr sz="700" b="0" i="0" u="none" strike="noStrike" cap="none">
                <a:solidFill>
                  <a:schemeClr val="dk1"/>
                </a:solidFill>
                <a:latin typeface="Arial"/>
                <a:ea typeface="Arial"/>
                <a:cs typeface="Arial"/>
                <a:sym typeface="Arial"/>
              </a:defRPr>
            </a:lvl8pPr>
            <a:lvl9pPr marL="0" marR="0" lvl="8" indent="0" algn="r" rtl="0">
              <a:spcBef>
                <a:spcPts val="0"/>
              </a:spcBef>
              <a:buNone/>
              <a:defRPr sz="700" b="0" i="0" u="none" strike="noStrike" cap="none">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zh-TW"/>
              <a:t>‹#›</a:t>
            </a:fld>
            <a:endParaRPr/>
          </a:p>
        </p:txBody>
      </p:sp>
    </p:spTree>
  </p:cSld>
  <p:clrMapOvr>
    <a:masterClrMapping/>
  </p:clrMapOvr>
  <p:transition spd="med">
    <p:fade thruBlk="1"/>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43"/>
        <p:cNvGrpSpPr/>
        <p:nvPr/>
      </p:nvGrpSpPr>
      <p:grpSpPr>
        <a:xfrm>
          <a:off x="0" y="0"/>
          <a:ext cx="0" cy="0"/>
          <a:chOff x="0" y="0"/>
          <a:chExt cx="0" cy="0"/>
        </a:xfrm>
      </p:grpSpPr>
      <p:sp>
        <p:nvSpPr>
          <p:cNvPr id="144" name="Shape 144"/>
          <p:cNvSpPr/>
          <p:nvPr/>
        </p:nvSpPr>
        <p:spPr>
          <a:xfrm>
            <a:off x="4572000" y="-7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cxnSp>
        <p:nvCxnSpPr>
          <p:cNvPr id="145" name="Shape 145"/>
          <p:cNvCxnSpPr/>
          <p:nvPr/>
        </p:nvCxnSpPr>
        <p:spPr>
          <a:xfrm>
            <a:off x="5029675" y="4495500"/>
            <a:ext cx="468300" cy="0"/>
          </a:xfrm>
          <a:prstGeom prst="straightConnector1">
            <a:avLst/>
          </a:prstGeom>
          <a:noFill/>
          <a:ln w="19050" cap="flat" cmpd="sng">
            <a:solidFill>
              <a:schemeClr val="dk2"/>
            </a:solidFill>
            <a:prstDash val="solid"/>
            <a:round/>
            <a:headEnd type="none" w="sm" len="sm"/>
            <a:tailEnd type="none" w="sm" len="sm"/>
          </a:ln>
        </p:spPr>
      </p:cxnSp>
      <p:sp>
        <p:nvSpPr>
          <p:cNvPr id="146" name="Shape 146"/>
          <p:cNvSpPr txBox="1">
            <a:spLocks noGrp="1"/>
          </p:cNvSpPr>
          <p:nvPr>
            <p:ph type="title"/>
          </p:nvPr>
        </p:nvSpPr>
        <p:spPr>
          <a:xfrm>
            <a:off x="265500" y="1081675"/>
            <a:ext cx="4045200" cy="1786200"/>
          </a:xfrm>
          <a:prstGeom prst="rect">
            <a:avLst/>
          </a:prstGeom>
        </p:spPr>
        <p:txBody>
          <a:bodyPr spcFirstLastPara="1" wrap="square" lIns="91425" tIns="91425" rIns="91425" bIns="91425" anchor="b" anchorCtr="0"/>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147" name="Shape 147"/>
          <p:cNvSpPr txBox="1">
            <a:spLocks noGrp="1"/>
          </p:cNvSpPr>
          <p:nvPr>
            <p:ph type="subTitle" idx="1"/>
          </p:nvPr>
        </p:nvSpPr>
        <p:spPr>
          <a:xfrm>
            <a:off x="265500" y="2921401"/>
            <a:ext cx="4045200" cy="13455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48" name="Shape 148"/>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lstStyle>
            <a:lvl1pPr marL="457200" lvl="0" indent="-342900" rtl="0">
              <a:spcBef>
                <a:spcPts val="0"/>
              </a:spcBef>
              <a:spcAft>
                <a:spcPts val="0"/>
              </a:spcAft>
              <a:buSzPts val="1800"/>
              <a:buChar char="●"/>
              <a:defRPr>
                <a:highlight>
                  <a:schemeClr val="lt1"/>
                </a:highlight>
              </a:defRPr>
            </a:lvl1pPr>
            <a:lvl2pPr marL="914400" lvl="1" indent="-317500" rtl="0">
              <a:spcBef>
                <a:spcPts val="1600"/>
              </a:spcBef>
              <a:spcAft>
                <a:spcPts val="0"/>
              </a:spcAft>
              <a:buSzPts val="1400"/>
              <a:buChar char="○"/>
              <a:defRPr>
                <a:highlight>
                  <a:schemeClr val="lt1"/>
                </a:highlight>
              </a:defRPr>
            </a:lvl2pPr>
            <a:lvl3pPr marL="1371600" lvl="2" indent="-317500" rtl="0">
              <a:spcBef>
                <a:spcPts val="1600"/>
              </a:spcBef>
              <a:spcAft>
                <a:spcPts val="0"/>
              </a:spcAft>
              <a:buSzPts val="1400"/>
              <a:buChar char="■"/>
              <a:defRPr>
                <a:highlight>
                  <a:schemeClr val="lt1"/>
                </a:highlight>
              </a:defRPr>
            </a:lvl3pPr>
            <a:lvl4pPr marL="1828800" lvl="3" indent="-317500" rtl="0">
              <a:spcBef>
                <a:spcPts val="1600"/>
              </a:spcBef>
              <a:spcAft>
                <a:spcPts val="0"/>
              </a:spcAft>
              <a:buSzPts val="1400"/>
              <a:buChar char="●"/>
              <a:defRPr>
                <a:highlight>
                  <a:schemeClr val="lt1"/>
                </a:highlight>
              </a:defRPr>
            </a:lvl4pPr>
            <a:lvl5pPr marL="2286000" lvl="4" indent="-317500" rtl="0">
              <a:spcBef>
                <a:spcPts val="1600"/>
              </a:spcBef>
              <a:spcAft>
                <a:spcPts val="0"/>
              </a:spcAft>
              <a:buSzPts val="1400"/>
              <a:buChar char="○"/>
              <a:defRPr>
                <a:highlight>
                  <a:schemeClr val="lt1"/>
                </a:highlight>
              </a:defRPr>
            </a:lvl5pPr>
            <a:lvl6pPr marL="2743200" lvl="5" indent="-317500" rtl="0">
              <a:spcBef>
                <a:spcPts val="1600"/>
              </a:spcBef>
              <a:spcAft>
                <a:spcPts val="0"/>
              </a:spcAft>
              <a:buSzPts val="1400"/>
              <a:buChar char="■"/>
              <a:defRPr>
                <a:highlight>
                  <a:schemeClr val="lt1"/>
                </a:highlight>
              </a:defRPr>
            </a:lvl6pPr>
            <a:lvl7pPr marL="3200400" lvl="6" indent="-317500" rtl="0">
              <a:spcBef>
                <a:spcPts val="1600"/>
              </a:spcBef>
              <a:spcAft>
                <a:spcPts val="0"/>
              </a:spcAft>
              <a:buSzPts val="1400"/>
              <a:buChar char="●"/>
              <a:defRPr>
                <a:highlight>
                  <a:schemeClr val="lt1"/>
                </a:highlight>
              </a:defRPr>
            </a:lvl7pPr>
            <a:lvl8pPr marL="3657600" lvl="7" indent="-317500" rtl="0">
              <a:spcBef>
                <a:spcPts val="1600"/>
              </a:spcBef>
              <a:spcAft>
                <a:spcPts val="0"/>
              </a:spcAft>
              <a:buSzPts val="1400"/>
              <a:buChar char="○"/>
              <a:defRPr>
                <a:highlight>
                  <a:schemeClr val="lt1"/>
                </a:highlight>
              </a:defRPr>
            </a:lvl8pPr>
            <a:lvl9pPr marL="4114800" lvl="8" indent="-317500" rtl="0">
              <a:spcBef>
                <a:spcPts val="1600"/>
              </a:spcBef>
              <a:spcAft>
                <a:spcPts val="1600"/>
              </a:spcAft>
              <a:buSzPts val="1400"/>
              <a:buChar char="■"/>
              <a:defRPr>
                <a:highlight>
                  <a:schemeClr val="lt1"/>
                </a:highlight>
              </a:defRPr>
            </a:lvl9pPr>
          </a:lstStyle>
          <a:p>
            <a:endParaRPr/>
          </a:p>
        </p:txBody>
      </p:sp>
      <p:sp>
        <p:nvSpPr>
          <p:cNvPr id="149" name="Shape 149"/>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50"/>
        <p:cNvGrpSpPr/>
        <p:nvPr/>
      </p:nvGrpSpPr>
      <p:grpSpPr>
        <a:xfrm>
          <a:off x="0" y="0"/>
          <a:ext cx="0" cy="0"/>
          <a:chOff x="0" y="0"/>
          <a:chExt cx="0" cy="0"/>
        </a:xfrm>
      </p:grpSpPr>
      <p:sp>
        <p:nvSpPr>
          <p:cNvPr id="151" name="Shape 151"/>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rtl="0">
              <a:lnSpc>
                <a:spcPct val="100000"/>
              </a:lnSpc>
              <a:spcBef>
                <a:spcPts val="0"/>
              </a:spcBef>
              <a:spcAft>
                <a:spcPts val="0"/>
              </a:spcAft>
              <a:buSzPts val="1800"/>
              <a:buNone/>
              <a:defRPr>
                <a:highlight>
                  <a:schemeClr val="dk1"/>
                </a:highlight>
              </a:defRPr>
            </a:lvl1pPr>
          </a:lstStyle>
          <a:p>
            <a:endParaRPr/>
          </a:p>
        </p:txBody>
      </p:sp>
      <p:sp>
        <p:nvSpPr>
          <p:cNvPr id="152" name="Shape 15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53"/>
        <p:cNvGrpSpPr/>
        <p:nvPr/>
      </p:nvGrpSpPr>
      <p:grpSpPr>
        <a:xfrm>
          <a:off x="0" y="0"/>
          <a:ext cx="0" cy="0"/>
          <a:chOff x="0" y="0"/>
          <a:chExt cx="0" cy="0"/>
        </a:xfrm>
      </p:grpSpPr>
      <p:sp>
        <p:nvSpPr>
          <p:cNvPr id="154" name="Shape 154"/>
          <p:cNvSpPr txBox="1">
            <a:spLocks noGrp="1"/>
          </p:cNvSpPr>
          <p:nvPr>
            <p:ph type="title"/>
          </p:nvPr>
        </p:nvSpPr>
        <p:spPr>
          <a:xfrm>
            <a:off x="311700" y="999925"/>
            <a:ext cx="8520600" cy="2146200"/>
          </a:xfrm>
          <a:prstGeom prst="rect">
            <a:avLst/>
          </a:prstGeom>
        </p:spPr>
        <p:txBody>
          <a:bodyPr spcFirstLastPara="1" wrap="square" lIns="91425" tIns="91425" rIns="91425" bIns="91425" anchor="b" anchorCtr="0"/>
          <a:lstStyle>
            <a:lvl1pPr lvl="0" algn="ctr" rtl="0">
              <a:spcBef>
                <a:spcPts val="0"/>
              </a:spcBef>
              <a:spcAft>
                <a:spcPts val="0"/>
              </a:spcAft>
              <a:buSzPts val="14000"/>
              <a:buFont typeface="Montserrat"/>
              <a:buNone/>
              <a:defRPr sz="14000">
                <a:latin typeface="Montserrat"/>
                <a:ea typeface="Montserrat"/>
                <a:cs typeface="Montserrat"/>
                <a:sym typeface="Montserrat"/>
              </a:defRPr>
            </a:lvl1pPr>
            <a:lvl2pPr lvl="1" algn="ctr" rtl="0">
              <a:spcBef>
                <a:spcPts val="0"/>
              </a:spcBef>
              <a:spcAft>
                <a:spcPts val="0"/>
              </a:spcAft>
              <a:buSzPts val="14000"/>
              <a:buFont typeface="Montserrat"/>
              <a:buNone/>
              <a:defRPr sz="14000">
                <a:latin typeface="Montserrat"/>
                <a:ea typeface="Montserrat"/>
                <a:cs typeface="Montserrat"/>
                <a:sym typeface="Montserrat"/>
              </a:defRPr>
            </a:lvl2pPr>
            <a:lvl3pPr lvl="2" algn="ctr" rtl="0">
              <a:spcBef>
                <a:spcPts val="0"/>
              </a:spcBef>
              <a:spcAft>
                <a:spcPts val="0"/>
              </a:spcAft>
              <a:buSzPts val="14000"/>
              <a:buFont typeface="Montserrat"/>
              <a:buNone/>
              <a:defRPr sz="14000">
                <a:latin typeface="Montserrat"/>
                <a:ea typeface="Montserrat"/>
                <a:cs typeface="Montserrat"/>
                <a:sym typeface="Montserrat"/>
              </a:defRPr>
            </a:lvl3pPr>
            <a:lvl4pPr lvl="3" algn="ctr" rtl="0">
              <a:spcBef>
                <a:spcPts val="0"/>
              </a:spcBef>
              <a:spcAft>
                <a:spcPts val="0"/>
              </a:spcAft>
              <a:buSzPts val="14000"/>
              <a:buFont typeface="Montserrat"/>
              <a:buNone/>
              <a:defRPr sz="14000">
                <a:latin typeface="Montserrat"/>
                <a:ea typeface="Montserrat"/>
                <a:cs typeface="Montserrat"/>
                <a:sym typeface="Montserrat"/>
              </a:defRPr>
            </a:lvl4pPr>
            <a:lvl5pPr lvl="4" algn="ctr" rtl="0">
              <a:spcBef>
                <a:spcPts val="0"/>
              </a:spcBef>
              <a:spcAft>
                <a:spcPts val="0"/>
              </a:spcAft>
              <a:buSzPts val="14000"/>
              <a:buFont typeface="Montserrat"/>
              <a:buNone/>
              <a:defRPr sz="14000">
                <a:latin typeface="Montserrat"/>
                <a:ea typeface="Montserrat"/>
                <a:cs typeface="Montserrat"/>
                <a:sym typeface="Montserrat"/>
              </a:defRPr>
            </a:lvl5pPr>
            <a:lvl6pPr lvl="5" algn="ctr" rtl="0">
              <a:spcBef>
                <a:spcPts val="0"/>
              </a:spcBef>
              <a:spcAft>
                <a:spcPts val="0"/>
              </a:spcAft>
              <a:buSzPts val="14000"/>
              <a:buFont typeface="Montserrat"/>
              <a:buNone/>
              <a:defRPr sz="14000">
                <a:latin typeface="Montserrat"/>
                <a:ea typeface="Montserrat"/>
                <a:cs typeface="Montserrat"/>
                <a:sym typeface="Montserrat"/>
              </a:defRPr>
            </a:lvl6pPr>
            <a:lvl7pPr lvl="6" algn="ctr" rtl="0">
              <a:spcBef>
                <a:spcPts val="0"/>
              </a:spcBef>
              <a:spcAft>
                <a:spcPts val="0"/>
              </a:spcAft>
              <a:buSzPts val="14000"/>
              <a:buFont typeface="Montserrat"/>
              <a:buNone/>
              <a:defRPr sz="14000">
                <a:latin typeface="Montserrat"/>
                <a:ea typeface="Montserrat"/>
                <a:cs typeface="Montserrat"/>
                <a:sym typeface="Montserrat"/>
              </a:defRPr>
            </a:lvl7pPr>
            <a:lvl8pPr lvl="7" algn="ctr" rtl="0">
              <a:spcBef>
                <a:spcPts val="0"/>
              </a:spcBef>
              <a:spcAft>
                <a:spcPts val="0"/>
              </a:spcAft>
              <a:buSzPts val="14000"/>
              <a:buFont typeface="Montserrat"/>
              <a:buNone/>
              <a:defRPr sz="14000">
                <a:latin typeface="Montserrat"/>
                <a:ea typeface="Montserrat"/>
                <a:cs typeface="Montserrat"/>
                <a:sym typeface="Montserrat"/>
              </a:defRPr>
            </a:lvl8pPr>
            <a:lvl9pPr lvl="8" algn="ctr" rtl="0">
              <a:spcBef>
                <a:spcPts val="0"/>
              </a:spcBef>
              <a:spcAft>
                <a:spcPts val="0"/>
              </a:spcAft>
              <a:buSzPts val="14000"/>
              <a:buFont typeface="Montserrat"/>
              <a:buNone/>
              <a:defRPr sz="14000">
                <a:latin typeface="Montserrat"/>
                <a:ea typeface="Montserrat"/>
                <a:cs typeface="Montserrat"/>
                <a:sym typeface="Montserrat"/>
              </a:defRPr>
            </a:lvl9pPr>
          </a:lstStyle>
          <a:p>
            <a:endParaRPr/>
          </a:p>
        </p:txBody>
      </p:sp>
      <p:sp>
        <p:nvSpPr>
          <p:cNvPr id="155" name="Shape 155"/>
          <p:cNvSpPr txBox="1">
            <a:spLocks noGrp="1"/>
          </p:cNvSpPr>
          <p:nvPr>
            <p:ph type="body" idx="1"/>
          </p:nvPr>
        </p:nvSpPr>
        <p:spPr>
          <a:xfrm>
            <a:off x="311700" y="3228425"/>
            <a:ext cx="8520600" cy="1300800"/>
          </a:xfrm>
          <a:prstGeom prst="rect">
            <a:avLst/>
          </a:prstGeom>
        </p:spPr>
        <p:txBody>
          <a:bodyPr spcFirstLastPara="1" wrap="square" lIns="91425" tIns="91425" rIns="91425" bIns="91425" anchor="t" anchorCtr="0"/>
          <a:lstStyle>
            <a:lvl1pPr marL="457200" lvl="0" indent="-342900" algn="ctr" rtl="0">
              <a:spcBef>
                <a:spcPts val="0"/>
              </a:spcBef>
              <a:spcAft>
                <a:spcPts val="0"/>
              </a:spcAft>
              <a:buSzPts val="1800"/>
              <a:buChar char="●"/>
              <a:defRPr>
                <a:highlight>
                  <a:schemeClr val="dk1"/>
                </a:highlight>
              </a:defRPr>
            </a:lvl1pPr>
            <a:lvl2pPr marL="914400" lvl="1" indent="-317500" algn="ctr" rtl="0">
              <a:spcBef>
                <a:spcPts val="1600"/>
              </a:spcBef>
              <a:spcAft>
                <a:spcPts val="0"/>
              </a:spcAft>
              <a:buSzPts val="1400"/>
              <a:buChar char="○"/>
              <a:defRPr>
                <a:highlight>
                  <a:schemeClr val="dk1"/>
                </a:highlight>
              </a:defRPr>
            </a:lvl2pPr>
            <a:lvl3pPr marL="1371600" lvl="2" indent="-317500" algn="ctr" rtl="0">
              <a:spcBef>
                <a:spcPts val="1600"/>
              </a:spcBef>
              <a:spcAft>
                <a:spcPts val="0"/>
              </a:spcAft>
              <a:buSzPts val="1400"/>
              <a:buChar char="■"/>
              <a:defRPr>
                <a:highlight>
                  <a:schemeClr val="dk1"/>
                </a:highlight>
              </a:defRPr>
            </a:lvl3pPr>
            <a:lvl4pPr marL="1828800" lvl="3" indent="-317500" algn="ctr" rtl="0">
              <a:spcBef>
                <a:spcPts val="1600"/>
              </a:spcBef>
              <a:spcAft>
                <a:spcPts val="0"/>
              </a:spcAft>
              <a:buSzPts val="1400"/>
              <a:buChar char="●"/>
              <a:defRPr>
                <a:highlight>
                  <a:schemeClr val="dk1"/>
                </a:highlight>
              </a:defRPr>
            </a:lvl4pPr>
            <a:lvl5pPr marL="2286000" lvl="4" indent="-317500" algn="ctr" rtl="0">
              <a:spcBef>
                <a:spcPts val="1600"/>
              </a:spcBef>
              <a:spcAft>
                <a:spcPts val="0"/>
              </a:spcAft>
              <a:buSzPts val="1400"/>
              <a:buChar char="○"/>
              <a:defRPr>
                <a:highlight>
                  <a:schemeClr val="dk1"/>
                </a:highlight>
              </a:defRPr>
            </a:lvl5pPr>
            <a:lvl6pPr marL="2743200" lvl="5" indent="-317500" algn="ctr" rtl="0">
              <a:spcBef>
                <a:spcPts val="1600"/>
              </a:spcBef>
              <a:spcAft>
                <a:spcPts val="0"/>
              </a:spcAft>
              <a:buSzPts val="1400"/>
              <a:buChar char="■"/>
              <a:defRPr>
                <a:highlight>
                  <a:schemeClr val="dk1"/>
                </a:highlight>
              </a:defRPr>
            </a:lvl6pPr>
            <a:lvl7pPr marL="3200400" lvl="6" indent="-317500" algn="ctr" rtl="0">
              <a:spcBef>
                <a:spcPts val="1600"/>
              </a:spcBef>
              <a:spcAft>
                <a:spcPts val="0"/>
              </a:spcAft>
              <a:buSzPts val="1400"/>
              <a:buChar char="●"/>
              <a:defRPr>
                <a:highlight>
                  <a:schemeClr val="dk1"/>
                </a:highlight>
              </a:defRPr>
            </a:lvl7pPr>
            <a:lvl8pPr marL="3657600" lvl="7" indent="-317500" algn="ctr" rtl="0">
              <a:spcBef>
                <a:spcPts val="1600"/>
              </a:spcBef>
              <a:spcAft>
                <a:spcPts val="0"/>
              </a:spcAft>
              <a:buSzPts val="1400"/>
              <a:buChar char="○"/>
              <a:defRPr>
                <a:highlight>
                  <a:schemeClr val="dk1"/>
                </a:highlight>
              </a:defRPr>
            </a:lvl8pPr>
            <a:lvl9pPr marL="4114800" lvl="8" indent="-317500" algn="ctr" rtl="0">
              <a:spcBef>
                <a:spcPts val="1600"/>
              </a:spcBef>
              <a:spcAft>
                <a:spcPts val="1600"/>
              </a:spcAft>
              <a:buSzPts val="1400"/>
              <a:buChar char="■"/>
              <a:defRPr>
                <a:highlight>
                  <a:schemeClr val="dk1"/>
                </a:highlight>
              </a:defRPr>
            </a:lvl9pPr>
          </a:lstStyle>
          <a:p>
            <a:endParaRPr/>
          </a:p>
        </p:txBody>
      </p:sp>
      <p:sp>
        <p:nvSpPr>
          <p:cNvPr id="156" name="Shape 156"/>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7"/>
        <p:cNvGrpSpPr/>
        <p:nvPr/>
      </p:nvGrpSpPr>
      <p:grpSpPr>
        <a:xfrm>
          <a:off x="0" y="0"/>
          <a:ext cx="0" cy="0"/>
          <a:chOff x="0" y="0"/>
          <a:chExt cx="0" cy="0"/>
        </a:xfrm>
      </p:grpSpPr>
      <p:sp>
        <p:nvSpPr>
          <p:cNvPr id="158" name="Shape 158"/>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63"/>
        <p:cNvGrpSpPr/>
        <p:nvPr/>
      </p:nvGrpSpPr>
      <p:grpSpPr>
        <a:xfrm>
          <a:off x="0" y="0"/>
          <a:ext cx="0" cy="0"/>
          <a:chOff x="0" y="0"/>
          <a:chExt cx="0" cy="0"/>
        </a:xfrm>
      </p:grpSpPr>
      <p:cxnSp>
        <p:nvCxnSpPr>
          <p:cNvPr id="164" name="Shape 164"/>
          <p:cNvCxnSpPr/>
          <p:nvPr/>
        </p:nvCxnSpPr>
        <p:spPr>
          <a:xfrm>
            <a:off x="7007735" y="3176888"/>
            <a:ext cx="562200" cy="0"/>
          </a:xfrm>
          <a:prstGeom prst="straightConnector1">
            <a:avLst/>
          </a:prstGeom>
          <a:noFill/>
          <a:ln w="76200" cap="flat" cmpd="sng">
            <a:solidFill>
              <a:schemeClr val="lt2"/>
            </a:solidFill>
            <a:prstDash val="solid"/>
            <a:round/>
            <a:headEnd type="none" w="sm" len="sm"/>
            <a:tailEnd type="none" w="sm" len="sm"/>
          </a:ln>
        </p:spPr>
      </p:cxnSp>
      <p:cxnSp>
        <p:nvCxnSpPr>
          <p:cNvPr id="165" name="Shape 165"/>
          <p:cNvCxnSpPr/>
          <p:nvPr/>
        </p:nvCxnSpPr>
        <p:spPr>
          <a:xfrm>
            <a:off x="1575035" y="3158252"/>
            <a:ext cx="562200" cy="0"/>
          </a:xfrm>
          <a:prstGeom prst="straightConnector1">
            <a:avLst/>
          </a:prstGeom>
          <a:noFill/>
          <a:ln w="76200" cap="flat" cmpd="sng">
            <a:solidFill>
              <a:schemeClr val="lt2"/>
            </a:solidFill>
            <a:prstDash val="solid"/>
            <a:round/>
            <a:headEnd type="none" w="sm" len="sm"/>
            <a:tailEnd type="none" w="sm" len="sm"/>
          </a:ln>
        </p:spPr>
      </p:cxnSp>
      <p:grpSp>
        <p:nvGrpSpPr>
          <p:cNvPr id="166" name="Shape 166"/>
          <p:cNvGrpSpPr/>
          <p:nvPr/>
        </p:nvGrpSpPr>
        <p:grpSpPr>
          <a:xfrm>
            <a:off x="1004144" y="1022025"/>
            <a:ext cx="7136668" cy="152400"/>
            <a:chOff x="1346429" y="1011300"/>
            <a:chExt cx="6452100" cy="152400"/>
          </a:xfrm>
        </p:grpSpPr>
        <p:cxnSp>
          <p:nvCxnSpPr>
            <p:cNvPr id="167" name="Shape 167"/>
            <p:cNvCxnSpPr/>
            <p:nvPr/>
          </p:nvCxnSpPr>
          <p:spPr>
            <a:xfrm rot="10800000">
              <a:off x="1346429" y="1011300"/>
              <a:ext cx="6452100" cy="0"/>
            </a:xfrm>
            <a:prstGeom prst="straightConnector1">
              <a:avLst/>
            </a:prstGeom>
            <a:noFill/>
            <a:ln w="76200" cap="flat" cmpd="sng">
              <a:solidFill>
                <a:schemeClr val="accent3"/>
              </a:solidFill>
              <a:prstDash val="solid"/>
              <a:round/>
              <a:headEnd type="none" w="sm" len="sm"/>
              <a:tailEnd type="none" w="sm" len="sm"/>
            </a:ln>
          </p:spPr>
        </p:cxnSp>
        <p:cxnSp>
          <p:nvCxnSpPr>
            <p:cNvPr id="168" name="Shape 168"/>
            <p:cNvCxnSpPr/>
            <p:nvPr/>
          </p:nvCxnSpPr>
          <p:spPr>
            <a:xfrm rot="10800000">
              <a:off x="1346429" y="1163700"/>
              <a:ext cx="6452100" cy="0"/>
            </a:xfrm>
            <a:prstGeom prst="straightConnector1">
              <a:avLst/>
            </a:prstGeom>
            <a:noFill/>
            <a:ln w="9525" cap="flat" cmpd="sng">
              <a:solidFill>
                <a:schemeClr val="accent3"/>
              </a:solidFill>
              <a:prstDash val="solid"/>
              <a:round/>
              <a:headEnd type="none" w="sm" len="sm"/>
              <a:tailEnd type="none" w="sm" len="sm"/>
            </a:ln>
          </p:spPr>
        </p:cxnSp>
      </p:grpSp>
      <p:grpSp>
        <p:nvGrpSpPr>
          <p:cNvPr id="169" name="Shape 169"/>
          <p:cNvGrpSpPr/>
          <p:nvPr/>
        </p:nvGrpSpPr>
        <p:grpSpPr>
          <a:xfrm>
            <a:off x="1004151" y="3969100"/>
            <a:ext cx="7136668" cy="152400"/>
            <a:chOff x="1346435" y="3969088"/>
            <a:chExt cx="6452100" cy="152400"/>
          </a:xfrm>
        </p:grpSpPr>
        <p:cxnSp>
          <p:nvCxnSpPr>
            <p:cNvPr id="170" name="Shape 170"/>
            <p:cNvCxnSpPr/>
            <p:nvPr/>
          </p:nvCxnSpPr>
          <p:spPr>
            <a:xfrm>
              <a:off x="1346435" y="4121488"/>
              <a:ext cx="6452100" cy="0"/>
            </a:xfrm>
            <a:prstGeom prst="straightConnector1">
              <a:avLst/>
            </a:prstGeom>
            <a:noFill/>
            <a:ln w="76200" cap="flat" cmpd="sng">
              <a:solidFill>
                <a:schemeClr val="accent3"/>
              </a:solidFill>
              <a:prstDash val="solid"/>
              <a:round/>
              <a:headEnd type="none" w="sm" len="sm"/>
              <a:tailEnd type="none" w="sm" len="sm"/>
            </a:ln>
          </p:spPr>
        </p:cxnSp>
        <p:cxnSp>
          <p:nvCxnSpPr>
            <p:cNvPr id="171" name="Shape 171"/>
            <p:cNvCxnSpPr/>
            <p:nvPr/>
          </p:nvCxnSpPr>
          <p:spPr>
            <a:xfrm>
              <a:off x="1346435" y="3969088"/>
              <a:ext cx="6452100" cy="0"/>
            </a:xfrm>
            <a:prstGeom prst="straightConnector1">
              <a:avLst/>
            </a:prstGeom>
            <a:noFill/>
            <a:ln w="9525" cap="flat" cmpd="sng">
              <a:solidFill>
                <a:schemeClr val="accent3"/>
              </a:solidFill>
              <a:prstDash val="solid"/>
              <a:round/>
              <a:headEnd type="none" w="sm" len="sm"/>
              <a:tailEnd type="none" w="sm" len="sm"/>
            </a:ln>
          </p:spPr>
        </p:cxnSp>
      </p:grpSp>
      <p:sp>
        <p:nvSpPr>
          <p:cNvPr id="172" name="Shape 172"/>
          <p:cNvSpPr txBox="1">
            <a:spLocks noGrp="1"/>
          </p:cNvSpPr>
          <p:nvPr>
            <p:ph type="ctrTitle"/>
          </p:nvPr>
        </p:nvSpPr>
        <p:spPr>
          <a:xfrm>
            <a:off x="1004150" y="1751764"/>
            <a:ext cx="7136700" cy="1022400"/>
          </a:xfrm>
          <a:prstGeom prst="rect">
            <a:avLst/>
          </a:prstGeom>
        </p:spPr>
        <p:txBody>
          <a:bodyPr spcFirstLastPara="1" wrap="square" lIns="91425" tIns="91425" rIns="91425" bIns="91425" anchor="b" anchorCtr="0"/>
          <a:lstStyle>
            <a:lvl1pPr lvl="0" algn="ctr" rtl="0">
              <a:spcBef>
                <a:spcPts val="0"/>
              </a:spcBef>
              <a:spcAft>
                <a:spcPts val="0"/>
              </a:spcAft>
              <a:buSzPts val="5400"/>
              <a:buNone/>
              <a:defRPr sz="5400"/>
            </a:lvl1pPr>
            <a:lvl2pPr lvl="1" algn="ctr" rtl="0">
              <a:spcBef>
                <a:spcPts val="0"/>
              </a:spcBef>
              <a:spcAft>
                <a:spcPts val="0"/>
              </a:spcAft>
              <a:buSzPts val="5400"/>
              <a:buNone/>
              <a:defRPr sz="5400"/>
            </a:lvl2pPr>
            <a:lvl3pPr lvl="2" algn="ctr" rtl="0">
              <a:spcBef>
                <a:spcPts val="0"/>
              </a:spcBef>
              <a:spcAft>
                <a:spcPts val="0"/>
              </a:spcAft>
              <a:buSzPts val="5400"/>
              <a:buNone/>
              <a:defRPr sz="5400"/>
            </a:lvl3pPr>
            <a:lvl4pPr lvl="3" algn="ctr" rtl="0">
              <a:spcBef>
                <a:spcPts val="0"/>
              </a:spcBef>
              <a:spcAft>
                <a:spcPts val="0"/>
              </a:spcAft>
              <a:buSzPts val="5400"/>
              <a:buNone/>
              <a:defRPr sz="5400"/>
            </a:lvl4pPr>
            <a:lvl5pPr lvl="4" algn="ctr" rtl="0">
              <a:spcBef>
                <a:spcPts val="0"/>
              </a:spcBef>
              <a:spcAft>
                <a:spcPts val="0"/>
              </a:spcAft>
              <a:buSzPts val="5400"/>
              <a:buNone/>
              <a:defRPr sz="5400"/>
            </a:lvl5pPr>
            <a:lvl6pPr lvl="5" algn="ctr" rtl="0">
              <a:spcBef>
                <a:spcPts val="0"/>
              </a:spcBef>
              <a:spcAft>
                <a:spcPts val="0"/>
              </a:spcAft>
              <a:buSzPts val="5400"/>
              <a:buNone/>
              <a:defRPr sz="5400"/>
            </a:lvl6pPr>
            <a:lvl7pPr lvl="6" algn="ctr" rtl="0">
              <a:spcBef>
                <a:spcPts val="0"/>
              </a:spcBef>
              <a:spcAft>
                <a:spcPts val="0"/>
              </a:spcAft>
              <a:buSzPts val="5400"/>
              <a:buNone/>
              <a:defRPr sz="5400"/>
            </a:lvl7pPr>
            <a:lvl8pPr lvl="7" algn="ctr" rtl="0">
              <a:spcBef>
                <a:spcPts val="0"/>
              </a:spcBef>
              <a:spcAft>
                <a:spcPts val="0"/>
              </a:spcAft>
              <a:buSzPts val="5400"/>
              <a:buNone/>
              <a:defRPr sz="5400"/>
            </a:lvl8pPr>
            <a:lvl9pPr lvl="8" algn="ctr" rtl="0">
              <a:spcBef>
                <a:spcPts val="0"/>
              </a:spcBef>
              <a:spcAft>
                <a:spcPts val="0"/>
              </a:spcAft>
              <a:buSzPts val="5400"/>
              <a:buNone/>
              <a:defRPr sz="5400"/>
            </a:lvl9pPr>
          </a:lstStyle>
          <a:p>
            <a:endParaRPr/>
          </a:p>
        </p:txBody>
      </p:sp>
      <p:sp>
        <p:nvSpPr>
          <p:cNvPr id="173" name="Shape 173"/>
          <p:cNvSpPr txBox="1">
            <a:spLocks noGrp="1"/>
          </p:cNvSpPr>
          <p:nvPr>
            <p:ph type="subTitle" idx="1"/>
          </p:nvPr>
        </p:nvSpPr>
        <p:spPr>
          <a:xfrm>
            <a:off x="2137225" y="2850039"/>
            <a:ext cx="4870500" cy="7926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2400"/>
              <a:buNone/>
              <a:defRPr sz="2400"/>
            </a:lvl1pPr>
            <a:lvl2pPr lvl="1" algn="ctr" rtl="0">
              <a:lnSpc>
                <a:spcPct val="100000"/>
              </a:lnSpc>
              <a:spcBef>
                <a:spcPts val="0"/>
              </a:spcBef>
              <a:spcAft>
                <a:spcPts val="0"/>
              </a:spcAft>
              <a:buSzPts val="2400"/>
              <a:buNone/>
              <a:defRPr sz="2400"/>
            </a:lvl2pPr>
            <a:lvl3pPr lvl="2" algn="ctr" rtl="0">
              <a:lnSpc>
                <a:spcPct val="100000"/>
              </a:lnSpc>
              <a:spcBef>
                <a:spcPts val="0"/>
              </a:spcBef>
              <a:spcAft>
                <a:spcPts val="0"/>
              </a:spcAft>
              <a:buSzPts val="2400"/>
              <a:buNone/>
              <a:defRPr sz="2400"/>
            </a:lvl3pPr>
            <a:lvl4pPr lvl="3" algn="ctr" rtl="0">
              <a:lnSpc>
                <a:spcPct val="100000"/>
              </a:lnSpc>
              <a:spcBef>
                <a:spcPts val="0"/>
              </a:spcBef>
              <a:spcAft>
                <a:spcPts val="0"/>
              </a:spcAft>
              <a:buSzPts val="2400"/>
              <a:buNone/>
              <a:defRPr sz="2400"/>
            </a:lvl4pPr>
            <a:lvl5pPr lvl="4" algn="ctr" rtl="0">
              <a:lnSpc>
                <a:spcPct val="100000"/>
              </a:lnSpc>
              <a:spcBef>
                <a:spcPts val="0"/>
              </a:spcBef>
              <a:spcAft>
                <a:spcPts val="0"/>
              </a:spcAft>
              <a:buSzPts val="2400"/>
              <a:buNone/>
              <a:defRPr sz="2400"/>
            </a:lvl5pPr>
            <a:lvl6pPr lvl="5" algn="ctr" rtl="0">
              <a:lnSpc>
                <a:spcPct val="100000"/>
              </a:lnSpc>
              <a:spcBef>
                <a:spcPts val="0"/>
              </a:spcBef>
              <a:spcAft>
                <a:spcPts val="0"/>
              </a:spcAft>
              <a:buSzPts val="2400"/>
              <a:buNone/>
              <a:defRPr sz="2400"/>
            </a:lvl6pPr>
            <a:lvl7pPr lvl="6" algn="ctr" rtl="0">
              <a:lnSpc>
                <a:spcPct val="100000"/>
              </a:lnSpc>
              <a:spcBef>
                <a:spcPts val="0"/>
              </a:spcBef>
              <a:spcAft>
                <a:spcPts val="0"/>
              </a:spcAft>
              <a:buSzPts val="2400"/>
              <a:buNone/>
              <a:defRPr sz="2400"/>
            </a:lvl7pPr>
            <a:lvl8pPr lvl="7" algn="ctr" rtl="0">
              <a:lnSpc>
                <a:spcPct val="100000"/>
              </a:lnSpc>
              <a:spcBef>
                <a:spcPts val="0"/>
              </a:spcBef>
              <a:spcAft>
                <a:spcPts val="0"/>
              </a:spcAft>
              <a:buSzPts val="2400"/>
              <a:buNone/>
              <a:defRPr sz="2400"/>
            </a:lvl8pPr>
            <a:lvl9pPr lvl="8" algn="ctr" rtl="0">
              <a:lnSpc>
                <a:spcPct val="100000"/>
              </a:lnSpc>
              <a:spcBef>
                <a:spcPts val="0"/>
              </a:spcBef>
              <a:spcAft>
                <a:spcPts val="0"/>
              </a:spcAft>
              <a:buSzPts val="2400"/>
              <a:buNone/>
              <a:defRPr sz="2400"/>
            </a:lvl9pPr>
          </a:lstStyle>
          <a:p>
            <a:endParaRPr/>
          </a:p>
        </p:txBody>
      </p:sp>
      <p:sp>
        <p:nvSpPr>
          <p:cNvPr id="174" name="Shape 17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5"/>
        <p:cNvGrpSpPr/>
        <p:nvPr/>
      </p:nvGrpSpPr>
      <p:grpSpPr>
        <a:xfrm>
          <a:off x="0" y="0"/>
          <a:ext cx="0" cy="0"/>
          <a:chOff x="0" y="0"/>
          <a:chExt cx="0" cy="0"/>
        </a:xfrm>
      </p:grpSpPr>
      <p:sp>
        <p:nvSpPr>
          <p:cNvPr id="176" name="Shape 176"/>
          <p:cNvSpPr/>
          <p:nvPr/>
        </p:nvSpPr>
        <p:spPr>
          <a:xfrm>
            <a:off x="-50" y="2571900"/>
            <a:ext cx="9144000" cy="2571600"/>
          </a:xfrm>
          <a:prstGeom prst="rect">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7" name="Shape 177"/>
          <p:cNvSpPr txBox="1">
            <a:spLocks noGrp="1"/>
          </p:cNvSpPr>
          <p:nvPr>
            <p:ph type="title"/>
          </p:nvPr>
        </p:nvSpPr>
        <p:spPr>
          <a:xfrm>
            <a:off x="311700" y="814800"/>
            <a:ext cx="8571300" cy="942000"/>
          </a:xfrm>
          <a:prstGeom prst="rect">
            <a:avLst/>
          </a:prstGeom>
        </p:spPr>
        <p:txBody>
          <a:bodyPr spcFirstLastPara="1" wrap="square" lIns="91425" tIns="91425" rIns="91425" bIns="91425" anchor="ctr" anchorCtr="0"/>
          <a:lstStyle>
            <a:lvl1pPr lvl="0" algn="ctr" rtl="0">
              <a:spcBef>
                <a:spcPts val="0"/>
              </a:spcBef>
              <a:spcAft>
                <a:spcPts val="0"/>
              </a:spcAft>
              <a:buSzPts val="3600"/>
              <a:buNone/>
              <a:defRPr/>
            </a:lvl1pPr>
            <a:lvl2pPr lvl="1" algn="ctr" rtl="0">
              <a:spcBef>
                <a:spcPts val="0"/>
              </a:spcBef>
              <a:spcAft>
                <a:spcPts val="0"/>
              </a:spcAft>
              <a:buSzPts val="3600"/>
              <a:buNone/>
              <a:defRPr/>
            </a:lvl2pPr>
            <a:lvl3pPr lvl="2" algn="ctr" rtl="0">
              <a:spcBef>
                <a:spcPts val="0"/>
              </a:spcBef>
              <a:spcAft>
                <a:spcPts val="0"/>
              </a:spcAft>
              <a:buSzPts val="3600"/>
              <a:buNone/>
              <a:defRPr/>
            </a:lvl3pPr>
            <a:lvl4pPr lvl="3" algn="ctr" rtl="0">
              <a:spcBef>
                <a:spcPts val="0"/>
              </a:spcBef>
              <a:spcAft>
                <a:spcPts val="0"/>
              </a:spcAft>
              <a:buSzPts val="3600"/>
              <a:buNone/>
              <a:defRPr/>
            </a:lvl4pPr>
            <a:lvl5pPr lvl="4" algn="ctr" rtl="0">
              <a:spcBef>
                <a:spcPts val="0"/>
              </a:spcBef>
              <a:spcAft>
                <a:spcPts val="0"/>
              </a:spcAft>
              <a:buSzPts val="3600"/>
              <a:buNone/>
              <a:defRPr/>
            </a:lvl5pPr>
            <a:lvl6pPr lvl="5" algn="ctr" rtl="0">
              <a:spcBef>
                <a:spcPts val="0"/>
              </a:spcBef>
              <a:spcAft>
                <a:spcPts val="0"/>
              </a:spcAft>
              <a:buSzPts val="3600"/>
              <a:buNone/>
              <a:defRPr/>
            </a:lvl6pPr>
            <a:lvl7pPr lvl="6" algn="ctr" rtl="0">
              <a:spcBef>
                <a:spcPts val="0"/>
              </a:spcBef>
              <a:spcAft>
                <a:spcPts val="0"/>
              </a:spcAft>
              <a:buSzPts val="3600"/>
              <a:buNone/>
              <a:defRPr/>
            </a:lvl7pPr>
            <a:lvl8pPr lvl="7" algn="ctr" rtl="0">
              <a:spcBef>
                <a:spcPts val="0"/>
              </a:spcBef>
              <a:spcAft>
                <a:spcPts val="0"/>
              </a:spcAft>
              <a:buSzPts val="3600"/>
              <a:buNone/>
              <a:defRPr/>
            </a:lvl8pPr>
            <a:lvl9pPr lvl="8" algn="ctr" rtl="0">
              <a:spcBef>
                <a:spcPts val="0"/>
              </a:spcBef>
              <a:spcAft>
                <a:spcPts val="0"/>
              </a:spcAft>
              <a:buSzPts val="3600"/>
              <a:buNone/>
              <a:defRPr/>
            </a:lvl9pPr>
          </a:lstStyle>
          <a:p>
            <a:endParaRPr/>
          </a:p>
        </p:txBody>
      </p:sp>
      <p:sp>
        <p:nvSpPr>
          <p:cNvPr id="178" name="Shape 17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9"/>
        <p:cNvGrpSpPr/>
        <p:nvPr/>
      </p:nvGrpSpPr>
      <p:grpSpPr>
        <a:xfrm>
          <a:off x="0" y="0"/>
          <a:ext cx="0" cy="0"/>
          <a:chOff x="0" y="0"/>
          <a:chExt cx="0" cy="0"/>
        </a:xfrm>
      </p:grpSpPr>
      <p:sp>
        <p:nvSpPr>
          <p:cNvPr id="180" name="Shape 180"/>
          <p:cNvSpPr/>
          <p:nvPr/>
        </p:nvSpPr>
        <p:spPr>
          <a:xfrm>
            <a:off x="-75" y="5045700"/>
            <a:ext cx="9144000" cy="97800"/>
          </a:xfrm>
          <a:prstGeom prst="rect">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1" name="Shape 181"/>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182" name="Shape 182"/>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83" name="Shape 18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84"/>
        <p:cNvGrpSpPr/>
        <p:nvPr/>
      </p:nvGrpSpPr>
      <p:grpSpPr>
        <a:xfrm>
          <a:off x="0" y="0"/>
          <a:ext cx="0" cy="0"/>
          <a:chOff x="0" y="0"/>
          <a:chExt cx="0" cy="0"/>
        </a:xfrm>
      </p:grpSpPr>
      <p:sp>
        <p:nvSpPr>
          <p:cNvPr id="185" name="Shape 185"/>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186" name="Shape 186"/>
          <p:cNvSpPr txBox="1">
            <a:spLocks noGrp="1"/>
          </p:cNvSpPr>
          <p:nvPr>
            <p:ph type="body" idx="1"/>
          </p:nvPr>
        </p:nvSpPr>
        <p:spPr>
          <a:xfrm>
            <a:off x="311700" y="1266175"/>
            <a:ext cx="3999900" cy="33027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187" name="Shape 187"/>
          <p:cNvSpPr txBox="1">
            <a:spLocks noGrp="1"/>
          </p:cNvSpPr>
          <p:nvPr>
            <p:ph type="body" idx="2"/>
          </p:nvPr>
        </p:nvSpPr>
        <p:spPr>
          <a:xfrm>
            <a:off x="4832400" y="1266175"/>
            <a:ext cx="3999900" cy="33027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188" name="Shape 18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89"/>
        <p:cNvGrpSpPr/>
        <p:nvPr/>
      </p:nvGrpSpPr>
      <p:grpSpPr>
        <a:xfrm>
          <a:off x="0" y="0"/>
          <a:ext cx="0" cy="0"/>
          <a:chOff x="0" y="0"/>
          <a:chExt cx="0" cy="0"/>
        </a:xfrm>
      </p:grpSpPr>
      <p:sp>
        <p:nvSpPr>
          <p:cNvPr id="190" name="Shape 190"/>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191" name="Shape 19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92"/>
        <p:cNvGrpSpPr/>
        <p:nvPr/>
      </p:nvGrpSpPr>
      <p:grpSpPr>
        <a:xfrm>
          <a:off x="0" y="0"/>
          <a:ext cx="0" cy="0"/>
          <a:chOff x="0" y="0"/>
          <a:chExt cx="0" cy="0"/>
        </a:xfrm>
      </p:grpSpPr>
      <p:sp>
        <p:nvSpPr>
          <p:cNvPr id="193" name="Shape 193"/>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94" name="Shape 194"/>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195" name="Shape 19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标题和内容" type="obj">
  <p:cSld name="OBJECT">
    <p:spTree>
      <p:nvGrpSpPr>
        <p:cNvPr id="1" name="Shape 35"/>
        <p:cNvGrpSpPr/>
        <p:nvPr/>
      </p:nvGrpSpPr>
      <p:grpSpPr>
        <a:xfrm>
          <a:off x="0" y="0"/>
          <a:ext cx="0" cy="0"/>
          <a:chOff x="0" y="0"/>
          <a:chExt cx="0" cy="0"/>
        </a:xfrm>
      </p:grpSpPr>
      <p:sp>
        <p:nvSpPr>
          <p:cNvPr id="36" name="Shape 36"/>
          <p:cNvSpPr txBox="1">
            <a:spLocks noGrp="1"/>
          </p:cNvSpPr>
          <p:nvPr>
            <p:ph type="title"/>
          </p:nvPr>
        </p:nvSpPr>
        <p:spPr>
          <a:xfrm>
            <a:off x="970613" y="422672"/>
            <a:ext cx="7202700" cy="891900"/>
          </a:xfrm>
          <a:prstGeom prst="rect">
            <a:avLst/>
          </a:prstGeom>
          <a:noFill/>
          <a:ln>
            <a:noFill/>
          </a:ln>
        </p:spPr>
        <p:txBody>
          <a:bodyPr spcFirstLastPara="1" wrap="square" lIns="68575" tIns="68575" rIns="68575" bIns="68575" anchor="b" anchorCtr="0"/>
          <a:lstStyle>
            <a:lvl1pPr marL="0" marR="0" lvl="0" indent="0" algn="l" rtl="0">
              <a:lnSpc>
                <a:spcPct val="90000"/>
              </a:lnSpc>
              <a:spcBef>
                <a:spcPts val="0"/>
              </a:spcBef>
              <a:spcAft>
                <a:spcPts val="0"/>
              </a:spcAft>
              <a:buClr>
                <a:schemeClr val="dk1"/>
              </a:buClr>
              <a:buSzPts val="1100"/>
              <a:buFont typeface="Arial"/>
              <a:buNone/>
              <a:defRPr sz="3000" b="0" i="0" u="none" strike="noStrike" cap="none">
                <a:solidFill>
                  <a:schemeClr val="dk1"/>
                </a:solidFill>
                <a:latin typeface="Arial"/>
                <a:ea typeface="Arial"/>
                <a:cs typeface="Arial"/>
                <a:sym typeface="Arial"/>
              </a:defRPr>
            </a:lvl1pPr>
            <a:lvl2pPr marL="0" marR="0" lvl="1" indent="0" algn="l" rtl="0">
              <a:spcBef>
                <a:spcPts val="0"/>
              </a:spcBef>
              <a:spcAft>
                <a:spcPts val="0"/>
              </a:spcAft>
              <a:buSzPts val="1100"/>
              <a:buNone/>
              <a:defRPr sz="1400" b="0" i="0" u="none" strike="noStrike" cap="none">
                <a:solidFill>
                  <a:schemeClr val="dk2"/>
                </a:solidFill>
              </a:defRPr>
            </a:lvl2pPr>
            <a:lvl3pPr marL="0" marR="0" lvl="2" indent="0" algn="l" rtl="0">
              <a:spcBef>
                <a:spcPts val="0"/>
              </a:spcBef>
              <a:spcAft>
                <a:spcPts val="0"/>
              </a:spcAft>
              <a:buSzPts val="1100"/>
              <a:buNone/>
              <a:defRPr sz="1400" b="0" i="0" u="none" strike="noStrike" cap="none">
                <a:solidFill>
                  <a:schemeClr val="dk2"/>
                </a:solidFill>
              </a:defRPr>
            </a:lvl3pPr>
            <a:lvl4pPr marL="0" marR="0" lvl="3" indent="0" algn="l" rtl="0">
              <a:spcBef>
                <a:spcPts val="0"/>
              </a:spcBef>
              <a:spcAft>
                <a:spcPts val="0"/>
              </a:spcAft>
              <a:buSzPts val="1100"/>
              <a:buNone/>
              <a:defRPr sz="1400" b="0" i="0" u="none" strike="noStrike" cap="none">
                <a:solidFill>
                  <a:schemeClr val="dk2"/>
                </a:solidFill>
              </a:defRPr>
            </a:lvl4pPr>
            <a:lvl5pPr marL="0" marR="0" lvl="4" indent="0" algn="l" rtl="0">
              <a:spcBef>
                <a:spcPts val="0"/>
              </a:spcBef>
              <a:spcAft>
                <a:spcPts val="0"/>
              </a:spcAft>
              <a:buSzPts val="1100"/>
              <a:buNone/>
              <a:defRPr sz="1400" b="0" i="0" u="none" strike="noStrike" cap="none">
                <a:solidFill>
                  <a:schemeClr val="dk2"/>
                </a:solidFill>
              </a:defRPr>
            </a:lvl5pPr>
            <a:lvl6pPr marL="0" marR="0" lvl="5" indent="0" algn="l" rtl="0">
              <a:spcBef>
                <a:spcPts val="0"/>
              </a:spcBef>
              <a:spcAft>
                <a:spcPts val="0"/>
              </a:spcAft>
              <a:buSzPts val="1100"/>
              <a:buNone/>
              <a:defRPr sz="1400" b="0" i="0" u="none" strike="noStrike" cap="none">
                <a:solidFill>
                  <a:schemeClr val="dk2"/>
                </a:solidFill>
              </a:defRPr>
            </a:lvl6pPr>
            <a:lvl7pPr marL="0" marR="0" lvl="6" indent="0" algn="l" rtl="0">
              <a:spcBef>
                <a:spcPts val="0"/>
              </a:spcBef>
              <a:spcAft>
                <a:spcPts val="0"/>
              </a:spcAft>
              <a:buSzPts val="1100"/>
              <a:buNone/>
              <a:defRPr sz="1400" b="0" i="0" u="none" strike="noStrike" cap="none">
                <a:solidFill>
                  <a:schemeClr val="dk2"/>
                </a:solidFill>
              </a:defRPr>
            </a:lvl7pPr>
            <a:lvl8pPr marL="0" marR="0" lvl="7" indent="0" algn="l" rtl="0">
              <a:spcBef>
                <a:spcPts val="0"/>
              </a:spcBef>
              <a:spcAft>
                <a:spcPts val="0"/>
              </a:spcAft>
              <a:buSzPts val="1100"/>
              <a:buNone/>
              <a:defRPr sz="1400" b="0" i="0" u="none" strike="noStrike" cap="none">
                <a:solidFill>
                  <a:schemeClr val="dk2"/>
                </a:solidFill>
              </a:defRPr>
            </a:lvl8pPr>
            <a:lvl9pPr marL="0" marR="0" lvl="8" indent="0" algn="l" rtl="0">
              <a:spcBef>
                <a:spcPts val="0"/>
              </a:spcBef>
              <a:spcAft>
                <a:spcPts val="0"/>
              </a:spcAft>
              <a:buSzPts val="1100"/>
              <a:buNone/>
              <a:defRPr sz="1400" b="0" i="0" u="none" strike="noStrike" cap="none">
                <a:solidFill>
                  <a:schemeClr val="dk2"/>
                </a:solidFill>
              </a:defRPr>
            </a:lvl9pPr>
          </a:lstStyle>
          <a:p>
            <a:endParaRPr/>
          </a:p>
        </p:txBody>
      </p:sp>
      <p:sp>
        <p:nvSpPr>
          <p:cNvPr id="37" name="Shape 37"/>
          <p:cNvSpPr txBox="1">
            <a:spLocks noGrp="1"/>
          </p:cNvSpPr>
          <p:nvPr>
            <p:ph type="body" idx="1"/>
          </p:nvPr>
        </p:nvSpPr>
        <p:spPr>
          <a:xfrm>
            <a:off x="970613" y="1485900"/>
            <a:ext cx="7202700" cy="3143100"/>
          </a:xfrm>
          <a:prstGeom prst="rect">
            <a:avLst/>
          </a:prstGeom>
          <a:noFill/>
          <a:ln>
            <a:noFill/>
          </a:ln>
        </p:spPr>
        <p:txBody>
          <a:bodyPr spcFirstLastPara="1" wrap="square" lIns="68575" tIns="68575" rIns="68575" bIns="68575" anchor="t" anchorCtr="0"/>
          <a:lstStyle>
            <a:lvl1pPr marL="457200" marR="0" lvl="0" indent="-330200" algn="l" rtl="0">
              <a:lnSpc>
                <a:spcPct val="90000"/>
              </a:lnSpc>
              <a:spcBef>
                <a:spcPts val="1400"/>
              </a:spcBef>
              <a:spcAft>
                <a:spcPts val="0"/>
              </a:spcAft>
              <a:buClr>
                <a:schemeClr val="dk1"/>
              </a:buClr>
              <a:buSzPts val="1600"/>
              <a:buFont typeface="Arial"/>
              <a:buChar char="•"/>
              <a:defRPr sz="1800" b="0" i="0" u="none" strike="noStrike" cap="none">
                <a:solidFill>
                  <a:schemeClr val="dk1"/>
                </a:solidFill>
                <a:latin typeface="Arial"/>
                <a:ea typeface="Arial"/>
                <a:cs typeface="Arial"/>
                <a:sym typeface="Arial"/>
              </a:defRPr>
            </a:lvl1pPr>
            <a:lvl2pPr marL="914400" marR="0" lvl="1" indent="-317500" algn="l" rtl="0">
              <a:lnSpc>
                <a:spcPct val="90000"/>
              </a:lnSpc>
              <a:spcBef>
                <a:spcPts val="500"/>
              </a:spcBef>
              <a:spcAft>
                <a:spcPts val="0"/>
              </a:spcAft>
              <a:buClr>
                <a:schemeClr val="dk1"/>
              </a:buClr>
              <a:buSzPts val="1400"/>
              <a:buFont typeface="Arial"/>
              <a:buChar char="•"/>
              <a:defRPr sz="1500" b="0" i="0" u="none" strike="noStrike" cap="none">
                <a:solidFill>
                  <a:schemeClr val="dk1"/>
                </a:solidFill>
                <a:latin typeface="Arial"/>
                <a:ea typeface="Arial"/>
                <a:cs typeface="Arial"/>
                <a:sym typeface="Arial"/>
              </a:defRPr>
            </a:lvl2pPr>
            <a:lvl3pPr marL="1371600" marR="0" lvl="2" indent="-304800" algn="l" rtl="0">
              <a:lnSpc>
                <a:spcPct val="90000"/>
              </a:lnSpc>
              <a:spcBef>
                <a:spcPts val="500"/>
              </a:spcBef>
              <a:spcAft>
                <a:spcPts val="0"/>
              </a:spcAft>
              <a:buClr>
                <a:schemeClr val="dk1"/>
              </a:buClr>
              <a:buSzPts val="1200"/>
              <a:buFont typeface="Arial"/>
              <a:buChar char="•"/>
              <a:defRPr sz="1400" b="0" i="0" u="none" strike="noStrike" cap="none">
                <a:solidFill>
                  <a:schemeClr val="dk1"/>
                </a:solidFill>
                <a:latin typeface="Arial"/>
                <a:ea typeface="Arial"/>
                <a:cs typeface="Arial"/>
                <a:sym typeface="Arial"/>
              </a:defRPr>
            </a:lvl3pPr>
            <a:lvl4pPr marL="1828800" marR="0" lvl="3" indent="-298450" algn="l" rtl="0">
              <a:lnSpc>
                <a:spcPct val="90000"/>
              </a:lnSpc>
              <a:spcBef>
                <a:spcPts val="500"/>
              </a:spcBef>
              <a:spcAft>
                <a:spcPts val="0"/>
              </a:spcAft>
              <a:buClr>
                <a:schemeClr val="dk1"/>
              </a:buClr>
              <a:buSzPts val="1100"/>
              <a:buFont typeface="Arial"/>
              <a:buChar char="•"/>
              <a:defRPr sz="1200" b="0" i="0" u="none" strike="noStrike" cap="none">
                <a:solidFill>
                  <a:schemeClr val="dk1"/>
                </a:solidFill>
                <a:latin typeface="Arial"/>
                <a:ea typeface="Arial"/>
                <a:cs typeface="Arial"/>
                <a:sym typeface="Arial"/>
              </a:defRPr>
            </a:lvl4pPr>
            <a:lvl5pPr marL="2286000" marR="0" lvl="4" indent="-298450" algn="l" rtl="0">
              <a:lnSpc>
                <a:spcPct val="90000"/>
              </a:lnSpc>
              <a:spcBef>
                <a:spcPts val="500"/>
              </a:spcBef>
              <a:spcAft>
                <a:spcPts val="0"/>
              </a:spcAft>
              <a:buClr>
                <a:schemeClr val="dk1"/>
              </a:buClr>
              <a:buSzPts val="1100"/>
              <a:buFont typeface="Arial"/>
              <a:buChar char="•"/>
              <a:defRPr sz="1200" b="0" i="0" u="none" strike="noStrike" cap="none">
                <a:solidFill>
                  <a:schemeClr val="dk1"/>
                </a:solidFill>
                <a:latin typeface="Arial"/>
                <a:ea typeface="Arial"/>
                <a:cs typeface="Arial"/>
                <a:sym typeface="Arial"/>
              </a:defRPr>
            </a:lvl5pPr>
            <a:lvl6pPr marL="2743200" marR="0" lvl="5" indent="-298450" algn="l" rtl="0">
              <a:lnSpc>
                <a:spcPct val="90000"/>
              </a:lnSpc>
              <a:spcBef>
                <a:spcPts val="500"/>
              </a:spcBef>
              <a:spcAft>
                <a:spcPts val="0"/>
              </a:spcAft>
              <a:buClr>
                <a:schemeClr val="dk1"/>
              </a:buClr>
              <a:buSzPts val="1100"/>
              <a:buFont typeface="Arial"/>
              <a:buChar char="•"/>
              <a:defRPr sz="1200" b="0" i="0" u="none" strike="noStrike" cap="none">
                <a:solidFill>
                  <a:schemeClr val="dk1"/>
                </a:solidFill>
                <a:latin typeface="Cambria"/>
                <a:ea typeface="Cambria"/>
                <a:cs typeface="Cambria"/>
                <a:sym typeface="Cambria"/>
              </a:defRPr>
            </a:lvl6pPr>
            <a:lvl7pPr marL="3200400" marR="0" lvl="6" indent="-298450" algn="l" rtl="0">
              <a:lnSpc>
                <a:spcPct val="90000"/>
              </a:lnSpc>
              <a:spcBef>
                <a:spcPts val="500"/>
              </a:spcBef>
              <a:spcAft>
                <a:spcPts val="0"/>
              </a:spcAft>
              <a:buClr>
                <a:schemeClr val="dk1"/>
              </a:buClr>
              <a:buSzPts val="1100"/>
              <a:buFont typeface="Arial"/>
              <a:buChar char="•"/>
              <a:defRPr sz="1200" b="0" i="0" u="none" strike="noStrike" cap="none">
                <a:solidFill>
                  <a:schemeClr val="dk1"/>
                </a:solidFill>
                <a:latin typeface="Cambria"/>
                <a:ea typeface="Cambria"/>
                <a:cs typeface="Cambria"/>
                <a:sym typeface="Cambria"/>
              </a:defRPr>
            </a:lvl7pPr>
            <a:lvl8pPr marL="3657600" marR="0" lvl="7" indent="-298450" algn="l" rtl="0">
              <a:lnSpc>
                <a:spcPct val="90000"/>
              </a:lnSpc>
              <a:spcBef>
                <a:spcPts val="500"/>
              </a:spcBef>
              <a:spcAft>
                <a:spcPts val="0"/>
              </a:spcAft>
              <a:buClr>
                <a:schemeClr val="dk1"/>
              </a:buClr>
              <a:buSzPts val="1100"/>
              <a:buFont typeface="Arial"/>
              <a:buChar char="•"/>
              <a:defRPr sz="1200" b="0" i="0" u="none" strike="noStrike" cap="none">
                <a:solidFill>
                  <a:schemeClr val="dk1"/>
                </a:solidFill>
                <a:latin typeface="Cambria"/>
                <a:ea typeface="Cambria"/>
                <a:cs typeface="Cambria"/>
                <a:sym typeface="Cambria"/>
              </a:defRPr>
            </a:lvl8pPr>
            <a:lvl9pPr marL="4114800" marR="0" lvl="8" indent="-298450" algn="l" rtl="0">
              <a:lnSpc>
                <a:spcPct val="90000"/>
              </a:lnSpc>
              <a:spcBef>
                <a:spcPts val="500"/>
              </a:spcBef>
              <a:spcAft>
                <a:spcPts val="0"/>
              </a:spcAft>
              <a:buClr>
                <a:schemeClr val="dk1"/>
              </a:buClr>
              <a:buSzPts val="1100"/>
              <a:buFont typeface="Arial"/>
              <a:buChar char="•"/>
              <a:defRPr sz="1200" b="0" i="0" u="none" strike="noStrike" cap="none">
                <a:solidFill>
                  <a:schemeClr val="dk1"/>
                </a:solidFill>
                <a:latin typeface="Cambria"/>
                <a:ea typeface="Cambria"/>
                <a:cs typeface="Cambria"/>
                <a:sym typeface="Cambria"/>
              </a:defRPr>
            </a:lvl9pPr>
          </a:lstStyle>
          <a:p>
            <a:endParaRPr/>
          </a:p>
        </p:txBody>
      </p:sp>
      <p:sp>
        <p:nvSpPr>
          <p:cNvPr id="38" name="Shape 38"/>
          <p:cNvSpPr txBox="1">
            <a:spLocks noGrp="1"/>
          </p:cNvSpPr>
          <p:nvPr>
            <p:ph type="dt" idx="10"/>
          </p:nvPr>
        </p:nvSpPr>
        <p:spPr>
          <a:xfrm>
            <a:off x="6687100" y="4686300"/>
            <a:ext cx="818700" cy="114300"/>
          </a:xfrm>
          <a:prstGeom prst="rect">
            <a:avLst/>
          </a:prstGeom>
          <a:noFill/>
          <a:ln>
            <a:noFill/>
          </a:ln>
        </p:spPr>
        <p:txBody>
          <a:bodyPr spcFirstLastPara="1" wrap="square" lIns="68575" tIns="68575" rIns="68575" bIns="68575" anchor="ctr" anchorCtr="0"/>
          <a:lstStyle>
            <a:lvl1pPr marL="0" marR="0" lvl="0" indent="0" algn="r" rtl="0">
              <a:spcBef>
                <a:spcPts val="0"/>
              </a:spcBef>
              <a:spcAft>
                <a:spcPts val="0"/>
              </a:spcAft>
              <a:buSzPts val="1100"/>
              <a:buNone/>
              <a:defRPr sz="700" b="0" i="0" u="none" strike="noStrike" cap="none">
                <a:solidFill>
                  <a:schemeClr val="dk1"/>
                </a:solidFill>
                <a:latin typeface="Arial"/>
                <a:ea typeface="Arial"/>
                <a:cs typeface="Arial"/>
                <a:sym typeface="Arial"/>
              </a:defRPr>
            </a:lvl1pPr>
            <a:lvl2pPr marL="342900" marR="0" lvl="1" indent="0" algn="l" rtl="0">
              <a:spcBef>
                <a:spcPts val="0"/>
              </a:spcBef>
              <a:spcAft>
                <a:spcPts val="0"/>
              </a:spcAft>
              <a:buSzPts val="1100"/>
              <a:buNone/>
              <a:defRPr sz="1400" b="0" i="0" u="none" strike="noStrike" cap="none">
                <a:solidFill>
                  <a:schemeClr val="dk1"/>
                </a:solidFill>
                <a:latin typeface="Cambria"/>
                <a:ea typeface="Cambria"/>
                <a:cs typeface="Cambria"/>
                <a:sym typeface="Cambria"/>
              </a:defRPr>
            </a:lvl2pPr>
            <a:lvl3pPr marL="685800" marR="0" lvl="2" indent="0" algn="l" rtl="0">
              <a:spcBef>
                <a:spcPts val="0"/>
              </a:spcBef>
              <a:spcAft>
                <a:spcPts val="0"/>
              </a:spcAft>
              <a:buSzPts val="1100"/>
              <a:buNone/>
              <a:defRPr sz="1400" b="0" i="0" u="none" strike="noStrike" cap="none">
                <a:solidFill>
                  <a:schemeClr val="dk1"/>
                </a:solidFill>
                <a:latin typeface="Cambria"/>
                <a:ea typeface="Cambria"/>
                <a:cs typeface="Cambria"/>
                <a:sym typeface="Cambria"/>
              </a:defRPr>
            </a:lvl3pPr>
            <a:lvl4pPr marL="1028700" marR="0" lvl="3" indent="0" algn="l" rtl="0">
              <a:spcBef>
                <a:spcPts val="0"/>
              </a:spcBef>
              <a:spcAft>
                <a:spcPts val="0"/>
              </a:spcAft>
              <a:buSzPts val="1100"/>
              <a:buNone/>
              <a:defRPr sz="1400" b="0" i="0" u="none" strike="noStrike" cap="none">
                <a:solidFill>
                  <a:schemeClr val="dk1"/>
                </a:solidFill>
                <a:latin typeface="Cambria"/>
                <a:ea typeface="Cambria"/>
                <a:cs typeface="Cambria"/>
                <a:sym typeface="Cambria"/>
              </a:defRPr>
            </a:lvl4pPr>
            <a:lvl5pPr marL="1371600" marR="0" lvl="4" indent="0" algn="l" rtl="0">
              <a:spcBef>
                <a:spcPts val="0"/>
              </a:spcBef>
              <a:spcAft>
                <a:spcPts val="0"/>
              </a:spcAft>
              <a:buSzPts val="1100"/>
              <a:buNone/>
              <a:defRPr sz="1400" b="0" i="0" u="none" strike="noStrike" cap="none">
                <a:solidFill>
                  <a:schemeClr val="dk1"/>
                </a:solidFill>
                <a:latin typeface="Cambria"/>
                <a:ea typeface="Cambria"/>
                <a:cs typeface="Cambria"/>
                <a:sym typeface="Cambria"/>
              </a:defRPr>
            </a:lvl5pPr>
            <a:lvl6pPr marL="1714500" marR="0" lvl="5" indent="0" algn="l" rtl="0">
              <a:spcBef>
                <a:spcPts val="0"/>
              </a:spcBef>
              <a:spcAft>
                <a:spcPts val="0"/>
              </a:spcAft>
              <a:buSzPts val="1100"/>
              <a:buNone/>
              <a:defRPr sz="1400" b="0" i="0" u="none" strike="noStrike" cap="none">
                <a:solidFill>
                  <a:schemeClr val="dk1"/>
                </a:solidFill>
                <a:latin typeface="Cambria"/>
                <a:ea typeface="Cambria"/>
                <a:cs typeface="Cambria"/>
                <a:sym typeface="Cambria"/>
              </a:defRPr>
            </a:lvl6pPr>
            <a:lvl7pPr marL="2057400" marR="0" lvl="6" indent="0" algn="l" rtl="0">
              <a:spcBef>
                <a:spcPts val="0"/>
              </a:spcBef>
              <a:spcAft>
                <a:spcPts val="0"/>
              </a:spcAft>
              <a:buSzPts val="1100"/>
              <a:buNone/>
              <a:defRPr sz="1400" b="0" i="0" u="none" strike="noStrike" cap="none">
                <a:solidFill>
                  <a:schemeClr val="dk1"/>
                </a:solidFill>
                <a:latin typeface="Cambria"/>
                <a:ea typeface="Cambria"/>
                <a:cs typeface="Cambria"/>
                <a:sym typeface="Cambria"/>
              </a:defRPr>
            </a:lvl7pPr>
            <a:lvl8pPr marL="2400300" marR="0" lvl="7" indent="0" algn="l" rtl="0">
              <a:spcBef>
                <a:spcPts val="0"/>
              </a:spcBef>
              <a:spcAft>
                <a:spcPts val="0"/>
              </a:spcAft>
              <a:buSzPts val="1100"/>
              <a:buNone/>
              <a:defRPr sz="1400" b="0" i="0" u="none" strike="noStrike" cap="none">
                <a:solidFill>
                  <a:schemeClr val="dk1"/>
                </a:solidFill>
                <a:latin typeface="Cambria"/>
                <a:ea typeface="Cambria"/>
                <a:cs typeface="Cambria"/>
                <a:sym typeface="Cambria"/>
              </a:defRPr>
            </a:lvl8pPr>
            <a:lvl9pPr marL="2743200" marR="0" lvl="8" indent="0" algn="l" rtl="0">
              <a:spcBef>
                <a:spcPts val="0"/>
              </a:spcBef>
              <a:spcAft>
                <a:spcPts val="0"/>
              </a:spcAft>
              <a:buSzPts val="1100"/>
              <a:buNone/>
              <a:defRPr sz="1400" b="0" i="0" u="none" strike="noStrike" cap="none">
                <a:solidFill>
                  <a:schemeClr val="dk1"/>
                </a:solidFill>
                <a:latin typeface="Cambria"/>
                <a:ea typeface="Cambria"/>
                <a:cs typeface="Cambria"/>
                <a:sym typeface="Cambria"/>
              </a:defRPr>
            </a:lvl9pPr>
          </a:lstStyle>
          <a:p>
            <a:endParaRPr/>
          </a:p>
        </p:txBody>
      </p:sp>
      <p:sp>
        <p:nvSpPr>
          <p:cNvPr id="39" name="Shape 39"/>
          <p:cNvSpPr txBox="1">
            <a:spLocks noGrp="1"/>
          </p:cNvSpPr>
          <p:nvPr>
            <p:ph type="ftr" idx="11"/>
          </p:nvPr>
        </p:nvSpPr>
        <p:spPr>
          <a:xfrm>
            <a:off x="970613" y="4686300"/>
            <a:ext cx="5602200" cy="114300"/>
          </a:xfrm>
          <a:prstGeom prst="rect">
            <a:avLst/>
          </a:prstGeom>
          <a:noFill/>
          <a:ln>
            <a:noFill/>
          </a:ln>
        </p:spPr>
        <p:txBody>
          <a:bodyPr spcFirstLastPara="1" wrap="square" lIns="68575" tIns="68575" rIns="68575" bIns="68575" anchor="ctr" anchorCtr="0"/>
          <a:lstStyle>
            <a:lvl1pPr marL="0" marR="0" lvl="0" indent="0" algn="l" rtl="0">
              <a:spcBef>
                <a:spcPts val="0"/>
              </a:spcBef>
              <a:spcAft>
                <a:spcPts val="0"/>
              </a:spcAft>
              <a:buSzPts val="1100"/>
              <a:buNone/>
              <a:defRPr sz="700" b="0" i="0" u="none" strike="noStrike" cap="none">
                <a:solidFill>
                  <a:schemeClr val="dk1"/>
                </a:solidFill>
                <a:latin typeface="Arial"/>
                <a:ea typeface="Arial"/>
                <a:cs typeface="Arial"/>
                <a:sym typeface="Arial"/>
              </a:defRPr>
            </a:lvl1pPr>
            <a:lvl2pPr marL="342900" marR="0" lvl="1" indent="0" algn="l" rtl="0">
              <a:spcBef>
                <a:spcPts val="0"/>
              </a:spcBef>
              <a:spcAft>
                <a:spcPts val="0"/>
              </a:spcAft>
              <a:buSzPts val="1100"/>
              <a:buNone/>
              <a:defRPr sz="1400" b="0" i="0" u="none" strike="noStrike" cap="none">
                <a:solidFill>
                  <a:schemeClr val="dk1"/>
                </a:solidFill>
                <a:latin typeface="Cambria"/>
                <a:ea typeface="Cambria"/>
                <a:cs typeface="Cambria"/>
                <a:sym typeface="Cambria"/>
              </a:defRPr>
            </a:lvl2pPr>
            <a:lvl3pPr marL="685800" marR="0" lvl="2" indent="0" algn="l" rtl="0">
              <a:spcBef>
                <a:spcPts val="0"/>
              </a:spcBef>
              <a:spcAft>
                <a:spcPts val="0"/>
              </a:spcAft>
              <a:buSzPts val="1100"/>
              <a:buNone/>
              <a:defRPr sz="1400" b="0" i="0" u="none" strike="noStrike" cap="none">
                <a:solidFill>
                  <a:schemeClr val="dk1"/>
                </a:solidFill>
                <a:latin typeface="Cambria"/>
                <a:ea typeface="Cambria"/>
                <a:cs typeface="Cambria"/>
                <a:sym typeface="Cambria"/>
              </a:defRPr>
            </a:lvl3pPr>
            <a:lvl4pPr marL="1028700" marR="0" lvl="3" indent="0" algn="l" rtl="0">
              <a:spcBef>
                <a:spcPts val="0"/>
              </a:spcBef>
              <a:spcAft>
                <a:spcPts val="0"/>
              </a:spcAft>
              <a:buSzPts val="1100"/>
              <a:buNone/>
              <a:defRPr sz="1400" b="0" i="0" u="none" strike="noStrike" cap="none">
                <a:solidFill>
                  <a:schemeClr val="dk1"/>
                </a:solidFill>
                <a:latin typeface="Cambria"/>
                <a:ea typeface="Cambria"/>
                <a:cs typeface="Cambria"/>
                <a:sym typeface="Cambria"/>
              </a:defRPr>
            </a:lvl4pPr>
            <a:lvl5pPr marL="1371600" marR="0" lvl="4" indent="0" algn="l" rtl="0">
              <a:spcBef>
                <a:spcPts val="0"/>
              </a:spcBef>
              <a:spcAft>
                <a:spcPts val="0"/>
              </a:spcAft>
              <a:buSzPts val="1100"/>
              <a:buNone/>
              <a:defRPr sz="1400" b="0" i="0" u="none" strike="noStrike" cap="none">
                <a:solidFill>
                  <a:schemeClr val="dk1"/>
                </a:solidFill>
                <a:latin typeface="Cambria"/>
                <a:ea typeface="Cambria"/>
                <a:cs typeface="Cambria"/>
                <a:sym typeface="Cambria"/>
              </a:defRPr>
            </a:lvl5pPr>
            <a:lvl6pPr marL="1714500" marR="0" lvl="5" indent="0" algn="l" rtl="0">
              <a:spcBef>
                <a:spcPts val="0"/>
              </a:spcBef>
              <a:spcAft>
                <a:spcPts val="0"/>
              </a:spcAft>
              <a:buSzPts val="1100"/>
              <a:buNone/>
              <a:defRPr sz="1400" b="0" i="0" u="none" strike="noStrike" cap="none">
                <a:solidFill>
                  <a:schemeClr val="dk1"/>
                </a:solidFill>
                <a:latin typeface="Cambria"/>
                <a:ea typeface="Cambria"/>
                <a:cs typeface="Cambria"/>
                <a:sym typeface="Cambria"/>
              </a:defRPr>
            </a:lvl6pPr>
            <a:lvl7pPr marL="2057400" marR="0" lvl="6" indent="0" algn="l" rtl="0">
              <a:spcBef>
                <a:spcPts val="0"/>
              </a:spcBef>
              <a:spcAft>
                <a:spcPts val="0"/>
              </a:spcAft>
              <a:buSzPts val="1100"/>
              <a:buNone/>
              <a:defRPr sz="1400" b="0" i="0" u="none" strike="noStrike" cap="none">
                <a:solidFill>
                  <a:schemeClr val="dk1"/>
                </a:solidFill>
                <a:latin typeface="Cambria"/>
                <a:ea typeface="Cambria"/>
                <a:cs typeface="Cambria"/>
                <a:sym typeface="Cambria"/>
              </a:defRPr>
            </a:lvl7pPr>
            <a:lvl8pPr marL="2400300" marR="0" lvl="7" indent="0" algn="l" rtl="0">
              <a:spcBef>
                <a:spcPts val="0"/>
              </a:spcBef>
              <a:spcAft>
                <a:spcPts val="0"/>
              </a:spcAft>
              <a:buSzPts val="1100"/>
              <a:buNone/>
              <a:defRPr sz="1400" b="0" i="0" u="none" strike="noStrike" cap="none">
                <a:solidFill>
                  <a:schemeClr val="dk1"/>
                </a:solidFill>
                <a:latin typeface="Cambria"/>
                <a:ea typeface="Cambria"/>
                <a:cs typeface="Cambria"/>
                <a:sym typeface="Cambria"/>
              </a:defRPr>
            </a:lvl8pPr>
            <a:lvl9pPr marL="2743200" marR="0" lvl="8" indent="0" algn="l" rtl="0">
              <a:spcBef>
                <a:spcPts val="0"/>
              </a:spcBef>
              <a:spcAft>
                <a:spcPts val="0"/>
              </a:spcAft>
              <a:buSzPts val="1100"/>
              <a:buNone/>
              <a:defRPr sz="1400" b="0" i="0" u="none" strike="noStrike" cap="none">
                <a:solidFill>
                  <a:schemeClr val="dk1"/>
                </a:solidFill>
                <a:latin typeface="Cambria"/>
                <a:ea typeface="Cambria"/>
                <a:cs typeface="Cambria"/>
                <a:sym typeface="Cambria"/>
              </a:defRPr>
            </a:lvl9pPr>
          </a:lstStyle>
          <a:p>
            <a:endParaRPr/>
          </a:p>
        </p:txBody>
      </p:sp>
      <p:sp>
        <p:nvSpPr>
          <p:cNvPr id="40" name="Shape 40"/>
          <p:cNvSpPr txBox="1">
            <a:spLocks noGrp="1"/>
          </p:cNvSpPr>
          <p:nvPr>
            <p:ph type="sldNum" idx="12"/>
          </p:nvPr>
        </p:nvSpPr>
        <p:spPr>
          <a:xfrm>
            <a:off x="7601738" y="4686300"/>
            <a:ext cx="571800" cy="1143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700" b="0" i="0" u="none" strike="noStrike" cap="none">
                <a:solidFill>
                  <a:schemeClr val="dk1"/>
                </a:solidFill>
                <a:latin typeface="Arial"/>
                <a:ea typeface="Arial"/>
                <a:cs typeface="Arial"/>
                <a:sym typeface="Arial"/>
              </a:defRPr>
            </a:lvl1pPr>
            <a:lvl2pPr marL="0" marR="0" lvl="1" indent="0" algn="r" rtl="0">
              <a:spcBef>
                <a:spcPts val="0"/>
              </a:spcBef>
              <a:buNone/>
              <a:defRPr sz="700" b="0" i="0" u="none" strike="noStrike" cap="none">
                <a:solidFill>
                  <a:schemeClr val="dk1"/>
                </a:solidFill>
                <a:latin typeface="Arial"/>
                <a:ea typeface="Arial"/>
                <a:cs typeface="Arial"/>
                <a:sym typeface="Arial"/>
              </a:defRPr>
            </a:lvl2pPr>
            <a:lvl3pPr marL="0" marR="0" lvl="2" indent="0" algn="r" rtl="0">
              <a:spcBef>
                <a:spcPts val="0"/>
              </a:spcBef>
              <a:buNone/>
              <a:defRPr sz="700" b="0" i="0" u="none" strike="noStrike" cap="none">
                <a:solidFill>
                  <a:schemeClr val="dk1"/>
                </a:solidFill>
                <a:latin typeface="Arial"/>
                <a:ea typeface="Arial"/>
                <a:cs typeface="Arial"/>
                <a:sym typeface="Arial"/>
              </a:defRPr>
            </a:lvl3pPr>
            <a:lvl4pPr marL="0" marR="0" lvl="3" indent="0" algn="r" rtl="0">
              <a:spcBef>
                <a:spcPts val="0"/>
              </a:spcBef>
              <a:buNone/>
              <a:defRPr sz="700" b="0" i="0" u="none" strike="noStrike" cap="none">
                <a:solidFill>
                  <a:schemeClr val="dk1"/>
                </a:solidFill>
                <a:latin typeface="Arial"/>
                <a:ea typeface="Arial"/>
                <a:cs typeface="Arial"/>
                <a:sym typeface="Arial"/>
              </a:defRPr>
            </a:lvl4pPr>
            <a:lvl5pPr marL="0" marR="0" lvl="4" indent="0" algn="r" rtl="0">
              <a:spcBef>
                <a:spcPts val="0"/>
              </a:spcBef>
              <a:buNone/>
              <a:defRPr sz="700" b="0" i="0" u="none" strike="noStrike" cap="none">
                <a:solidFill>
                  <a:schemeClr val="dk1"/>
                </a:solidFill>
                <a:latin typeface="Arial"/>
                <a:ea typeface="Arial"/>
                <a:cs typeface="Arial"/>
                <a:sym typeface="Arial"/>
              </a:defRPr>
            </a:lvl5pPr>
            <a:lvl6pPr marL="0" marR="0" lvl="5" indent="0" algn="r" rtl="0">
              <a:spcBef>
                <a:spcPts val="0"/>
              </a:spcBef>
              <a:buNone/>
              <a:defRPr sz="700" b="0" i="0" u="none" strike="noStrike" cap="none">
                <a:solidFill>
                  <a:schemeClr val="dk1"/>
                </a:solidFill>
                <a:latin typeface="Arial"/>
                <a:ea typeface="Arial"/>
                <a:cs typeface="Arial"/>
                <a:sym typeface="Arial"/>
              </a:defRPr>
            </a:lvl6pPr>
            <a:lvl7pPr marL="0" marR="0" lvl="6" indent="0" algn="r" rtl="0">
              <a:spcBef>
                <a:spcPts val="0"/>
              </a:spcBef>
              <a:buNone/>
              <a:defRPr sz="700" b="0" i="0" u="none" strike="noStrike" cap="none">
                <a:solidFill>
                  <a:schemeClr val="dk1"/>
                </a:solidFill>
                <a:latin typeface="Arial"/>
                <a:ea typeface="Arial"/>
                <a:cs typeface="Arial"/>
                <a:sym typeface="Arial"/>
              </a:defRPr>
            </a:lvl7pPr>
            <a:lvl8pPr marL="0" marR="0" lvl="7" indent="0" algn="r" rtl="0">
              <a:spcBef>
                <a:spcPts val="0"/>
              </a:spcBef>
              <a:buNone/>
              <a:defRPr sz="700" b="0" i="0" u="none" strike="noStrike" cap="none">
                <a:solidFill>
                  <a:schemeClr val="dk1"/>
                </a:solidFill>
                <a:latin typeface="Arial"/>
                <a:ea typeface="Arial"/>
                <a:cs typeface="Arial"/>
                <a:sym typeface="Arial"/>
              </a:defRPr>
            </a:lvl8pPr>
            <a:lvl9pPr marL="0" marR="0" lvl="8" indent="0" algn="r" rtl="0">
              <a:spcBef>
                <a:spcPts val="0"/>
              </a:spcBef>
              <a:buNone/>
              <a:defRPr sz="700" b="0" i="0" u="none" strike="noStrike" cap="none">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zh-TW"/>
              <a:t>‹#›</a:t>
            </a:fld>
            <a:endParaRPr/>
          </a:p>
        </p:txBody>
      </p:sp>
    </p:spTree>
  </p:cSld>
  <p:clrMapOvr>
    <a:masterClrMapping/>
  </p:clrMapOvr>
  <p:transition spd="med">
    <p:fade thruBlk="1"/>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6"/>
        </a:solidFill>
        <a:effectLst/>
      </p:bgPr>
    </p:bg>
    <p:spTree>
      <p:nvGrpSpPr>
        <p:cNvPr id="1" name="Shape 196"/>
        <p:cNvGrpSpPr/>
        <p:nvPr/>
      </p:nvGrpSpPr>
      <p:grpSpPr>
        <a:xfrm>
          <a:off x="0" y="0"/>
          <a:ext cx="0" cy="0"/>
          <a:chOff x="0" y="0"/>
          <a:chExt cx="0" cy="0"/>
        </a:xfrm>
      </p:grpSpPr>
      <p:sp>
        <p:nvSpPr>
          <p:cNvPr id="197" name="Shape 197"/>
          <p:cNvSpPr txBox="1">
            <a:spLocks noGrp="1"/>
          </p:cNvSpPr>
          <p:nvPr>
            <p:ph type="title"/>
          </p:nvPr>
        </p:nvSpPr>
        <p:spPr>
          <a:xfrm>
            <a:off x="490250" y="526350"/>
            <a:ext cx="5613600" cy="4090800"/>
          </a:xfrm>
          <a:prstGeom prst="rect">
            <a:avLst/>
          </a:prstGeom>
        </p:spPr>
        <p:txBody>
          <a:bodyPr spcFirstLastPara="1" wrap="square" lIns="91425" tIns="91425" rIns="91425" bIns="91425" anchor="ctr" anchorCtr="0"/>
          <a:lstStyle>
            <a:lvl1pPr lvl="0" rtl="0">
              <a:spcBef>
                <a:spcPts val="0"/>
              </a:spcBef>
              <a:spcAft>
                <a:spcPts val="0"/>
              </a:spcAft>
              <a:buClr>
                <a:schemeClr val="dk2"/>
              </a:buClr>
              <a:buSzPts val="5400"/>
              <a:buNone/>
              <a:defRPr sz="5400" b="0">
                <a:solidFill>
                  <a:schemeClr val="dk2"/>
                </a:solidFill>
              </a:defRPr>
            </a:lvl1pPr>
            <a:lvl2pPr lvl="1" rtl="0">
              <a:spcBef>
                <a:spcPts val="0"/>
              </a:spcBef>
              <a:spcAft>
                <a:spcPts val="0"/>
              </a:spcAft>
              <a:buClr>
                <a:schemeClr val="dk2"/>
              </a:buClr>
              <a:buSzPts val="5400"/>
              <a:buNone/>
              <a:defRPr sz="5400" b="0">
                <a:solidFill>
                  <a:schemeClr val="dk2"/>
                </a:solidFill>
              </a:defRPr>
            </a:lvl2pPr>
            <a:lvl3pPr lvl="2" rtl="0">
              <a:spcBef>
                <a:spcPts val="0"/>
              </a:spcBef>
              <a:spcAft>
                <a:spcPts val="0"/>
              </a:spcAft>
              <a:buClr>
                <a:schemeClr val="dk2"/>
              </a:buClr>
              <a:buSzPts val="5400"/>
              <a:buNone/>
              <a:defRPr sz="5400" b="0">
                <a:solidFill>
                  <a:schemeClr val="dk2"/>
                </a:solidFill>
              </a:defRPr>
            </a:lvl3pPr>
            <a:lvl4pPr lvl="3" rtl="0">
              <a:spcBef>
                <a:spcPts val="0"/>
              </a:spcBef>
              <a:spcAft>
                <a:spcPts val="0"/>
              </a:spcAft>
              <a:buClr>
                <a:schemeClr val="dk2"/>
              </a:buClr>
              <a:buSzPts val="5400"/>
              <a:buNone/>
              <a:defRPr sz="5400" b="0">
                <a:solidFill>
                  <a:schemeClr val="dk2"/>
                </a:solidFill>
              </a:defRPr>
            </a:lvl4pPr>
            <a:lvl5pPr lvl="4" rtl="0">
              <a:spcBef>
                <a:spcPts val="0"/>
              </a:spcBef>
              <a:spcAft>
                <a:spcPts val="0"/>
              </a:spcAft>
              <a:buClr>
                <a:schemeClr val="dk2"/>
              </a:buClr>
              <a:buSzPts val="5400"/>
              <a:buNone/>
              <a:defRPr sz="5400" b="0">
                <a:solidFill>
                  <a:schemeClr val="dk2"/>
                </a:solidFill>
              </a:defRPr>
            </a:lvl5pPr>
            <a:lvl6pPr lvl="5" rtl="0">
              <a:spcBef>
                <a:spcPts val="0"/>
              </a:spcBef>
              <a:spcAft>
                <a:spcPts val="0"/>
              </a:spcAft>
              <a:buClr>
                <a:schemeClr val="dk2"/>
              </a:buClr>
              <a:buSzPts val="5400"/>
              <a:buNone/>
              <a:defRPr sz="5400" b="0">
                <a:solidFill>
                  <a:schemeClr val="dk2"/>
                </a:solidFill>
              </a:defRPr>
            </a:lvl6pPr>
            <a:lvl7pPr lvl="6" rtl="0">
              <a:spcBef>
                <a:spcPts val="0"/>
              </a:spcBef>
              <a:spcAft>
                <a:spcPts val="0"/>
              </a:spcAft>
              <a:buClr>
                <a:schemeClr val="dk2"/>
              </a:buClr>
              <a:buSzPts val="5400"/>
              <a:buNone/>
              <a:defRPr sz="5400" b="0">
                <a:solidFill>
                  <a:schemeClr val="dk2"/>
                </a:solidFill>
              </a:defRPr>
            </a:lvl7pPr>
            <a:lvl8pPr lvl="7" rtl="0">
              <a:spcBef>
                <a:spcPts val="0"/>
              </a:spcBef>
              <a:spcAft>
                <a:spcPts val="0"/>
              </a:spcAft>
              <a:buClr>
                <a:schemeClr val="dk2"/>
              </a:buClr>
              <a:buSzPts val="5400"/>
              <a:buNone/>
              <a:defRPr sz="5400" b="0">
                <a:solidFill>
                  <a:schemeClr val="dk2"/>
                </a:solidFill>
              </a:defRPr>
            </a:lvl8pPr>
            <a:lvl9pPr lvl="8" rtl="0">
              <a:spcBef>
                <a:spcPts val="0"/>
              </a:spcBef>
              <a:spcAft>
                <a:spcPts val="0"/>
              </a:spcAft>
              <a:buClr>
                <a:schemeClr val="dk2"/>
              </a:buClr>
              <a:buSzPts val="5400"/>
              <a:buNone/>
              <a:defRPr sz="5400" b="0">
                <a:solidFill>
                  <a:schemeClr val="dk2"/>
                </a:solidFill>
              </a:defRPr>
            </a:lvl9pPr>
          </a:lstStyle>
          <a:p>
            <a:endParaRPr/>
          </a:p>
        </p:txBody>
      </p:sp>
      <p:sp>
        <p:nvSpPr>
          <p:cNvPr id="198" name="Shape 19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99"/>
        <p:cNvGrpSpPr/>
        <p:nvPr/>
      </p:nvGrpSpPr>
      <p:grpSpPr>
        <a:xfrm>
          <a:off x="0" y="0"/>
          <a:ext cx="0" cy="0"/>
          <a:chOff x="0" y="0"/>
          <a:chExt cx="0" cy="0"/>
        </a:xfrm>
      </p:grpSpPr>
      <p:sp>
        <p:nvSpPr>
          <p:cNvPr id="200" name="Shape 200"/>
          <p:cNvSpPr/>
          <p:nvPr/>
        </p:nvSpPr>
        <p:spPr>
          <a:xfrm>
            <a:off x="4572000" y="0"/>
            <a:ext cx="4572000" cy="5143500"/>
          </a:xfrm>
          <a:prstGeom prst="rect">
            <a:avLst/>
          </a:prstGeom>
          <a:solidFill>
            <a:schemeClr val="accent3"/>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cxnSp>
        <p:nvCxnSpPr>
          <p:cNvPr id="201" name="Shape 201"/>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202" name="Shape 202"/>
          <p:cNvSpPr txBox="1">
            <a:spLocks noGrp="1"/>
          </p:cNvSpPr>
          <p:nvPr>
            <p:ph type="title"/>
          </p:nvPr>
        </p:nvSpPr>
        <p:spPr>
          <a:xfrm>
            <a:off x="265500" y="1039675"/>
            <a:ext cx="4045200" cy="1675800"/>
          </a:xfrm>
          <a:prstGeom prst="rect">
            <a:avLst/>
          </a:prstGeom>
        </p:spPr>
        <p:txBody>
          <a:bodyPr spcFirstLastPara="1" wrap="square" lIns="91425" tIns="91425" rIns="91425" bIns="91425" anchor="b" anchorCtr="0"/>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203" name="Shape 203"/>
          <p:cNvSpPr txBox="1">
            <a:spLocks noGrp="1"/>
          </p:cNvSpPr>
          <p:nvPr>
            <p:ph type="subTitle" idx="1"/>
          </p:nvPr>
        </p:nvSpPr>
        <p:spPr>
          <a:xfrm>
            <a:off x="265500" y="2726875"/>
            <a:ext cx="4045200" cy="12351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204" name="Shape 204"/>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lstStyle>
            <a:lvl1pPr marL="457200" lvl="0" indent="-342900" rtl="0">
              <a:spcBef>
                <a:spcPts val="0"/>
              </a:spcBef>
              <a:spcAft>
                <a:spcPts val="0"/>
              </a:spcAft>
              <a:buClr>
                <a:schemeClr val="lt1"/>
              </a:buClr>
              <a:buSzPts val="1800"/>
              <a:buChar char="●"/>
              <a:defRPr>
                <a:solidFill>
                  <a:schemeClr val="lt1"/>
                </a:solidFill>
              </a:defRPr>
            </a:lvl1pPr>
            <a:lvl2pPr marL="914400" lvl="1" indent="-317500" rtl="0">
              <a:spcBef>
                <a:spcPts val="1600"/>
              </a:spcBef>
              <a:spcAft>
                <a:spcPts val="0"/>
              </a:spcAft>
              <a:buClr>
                <a:schemeClr val="lt1"/>
              </a:buClr>
              <a:buSzPts val="1400"/>
              <a:buChar char="○"/>
              <a:defRPr>
                <a:solidFill>
                  <a:schemeClr val="lt1"/>
                </a:solidFill>
              </a:defRPr>
            </a:lvl2pPr>
            <a:lvl3pPr marL="1371600" lvl="2" indent="-317500" rtl="0">
              <a:spcBef>
                <a:spcPts val="1600"/>
              </a:spcBef>
              <a:spcAft>
                <a:spcPts val="0"/>
              </a:spcAft>
              <a:buClr>
                <a:schemeClr val="lt1"/>
              </a:buClr>
              <a:buSzPts val="1400"/>
              <a:buChar char="■"/>
              <a:defRPr>
                <a:solidFill>
                  <a:schemeClr val="lt1"/>
                </a:solidFill>
              </a:defRPr>
            </a:lvl3pPr>
            <a:lvl4pPr marL="1828800" lvl="3" indent="-317500" rtl="0">
              <a:spcBef>
                <a:spcPts val="1600"/>
              </a:spcBef>
              <a:spcAft>
                <a:spcPts val="0"/>
              </a:spcAft>
              <a:buClr>
                <a:schemeClr val="lt1"/>
              </a:buClr>
              <a:buSzPts val="1400"/>
              <a:buChar char="●"/>
              <a:defRPr>
                <a:solidFill>
                  <a:schemeClr val="lt1"/>
                </a:solidFill>
              </a:defRPr>
            </a:lvl4pPr>
            <a:lvl5pPr marL="2286000" lvl="4" indent="-317500" rtl="0">
              <a:spcBef>
                <a:spcPts val="1600"/>
              </a:spcBef>
              <a:spcAft>
                <a:spcPts val="0"/>
              </a:spcAft>
              <a:buClr>
                <a:schemeClr val="lt1"/>
              </a:buClr>
              <a:buSzPts val="1400"/>
              <a:buChar char="○"/>
              <a:defRPr>
                <a:solidFill>
                  <a:schemeClr val="lt1"/>
                </a:solidFill>
              </a:defRPr>
            </a:lvl5pPr>
            <a:lvl6pPr marL="2743200" lvl="5" indent="-317500" rtl="0">
              <a:spcBef>
                <a:spcPts val="1600"/>
              </a:spcBef>
              <a:spcAft>
                <a:spcPts val="0"/>
              </a:spcAft>
              <a:buClr>
                <a:schemeClr val="lt1"/>
              </a:buClr>
              <a:buSzPts val="1400"/>
              <a:buChar char="■"/>
              <a:defRPr>
                <a:solidFill>
                  <a:schemeClr val="lt1"/>
                </a:solidFill>
              </a:defRPr>
            </a:lvl6pPr>
            <a:lvl7pPr marL="3200400" lvl="6" indent="-317500" rtl="0">
              <a:spcBef>
                <a:spcPts val="1600"/>
              </a:spcBef>
              <a:spcAft>
                <a:spcPts val="0"/>
              </a:spcAft>
              <a:buClr>
                <a:schemeClr val="lt1"/>
              </a:buClr>
              <a:buSzPts val="1400"/>
              <a:buChar char="●"/>
              <a:defRPr>
                <a:solidFill>
                  <a:schemeClr val="lt1"/>
                </a:solidFill>
              </a:defRPr>
            </a:lvl7pPr>
            <a:lvl8pPr marL="3657600" lvl="7" indent="-317500" rtl="0">
              <a:spcBef>
                <a:spcPts val="1600"/>
              </a:spcBef>
              <a:spcAft>
                <a:spcPts val="0"/>
              </a:spcAft>
              <a:buClr>
                <a:schemeClr val="lt1"/>
              </a:buClr>
              <a:buSzPts val="1400"/>
              <a:buChar char="○"/>
              <a:defRPr>
                <a:solidFill>
                  <a:schemeClr val="lt1"/>
                </a:solidFill>
              </a:defRPr>
            </a:lvl8pPr>
            <a:lvl9pPr marL="4114800" lvl="8" indent="-317500" rtl="0">
              <a:spcBef>
                <a:spcPts val="1600"/>
              </a:spcBef>
              <a:spcAft>
                <a:spcPts val="1600"/>
              </a:spcAft>
              <a:buClr>
                <a:schemeClr val="lt1"/>
              </a:buClr>
              <a:buSzPts val="1400"/>
              <a:buChar char="■"/>
              <a:defRPr>
                <a:solidFill>
                  <a:schemeClr val="lt1"/>
                </a:solidFill>
              </a:defRPr>
            </a:lvl9pPr>
          </a:lstStyle>
          <a:p>
            <a:endParaRPr/>
          </a:p>
        </p:txBody>
      </p:sp>
      <p:sp>
        <p:nvSpPr>
          <p:cNvPr id="205" name="Shape 20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206"/>
        <p:cNvGrpSpPr/>
        <p:nvPr/>
      </p:nvGrpSpPr>
      <p:grpSpPr>
        <a:xfrm>
          <a:off x="0" y="0"/>
          <a:ext cx="0" cy="0"/>
          <a:chOff x="0" y="0"/>
          <a:chExt cx="0" cy="0"/>
        </a:xfrm>
      </p:grpSpPr>
      <p:sp>
        <p:nvSpPr>
          <p:cNvPr id="207" name="Shape 207"/>
          <p:cNvSpPr txBox="1">
            <a:spLocks noGrp="1"/>
          </p:cNvSpPr>
          <p:nvPr>
            <p:ph type="body" idx="1"/>
          </p:nvPr>
        </p:nvSpPr>
        <p:spPr>
          <a:xfrm>
            <a:off x="311700" y="4230725"/>
            <a:ext cx="5998800" cy="598800"/>
          </a:xfrm>
          <a:prstGeom prst="rect">
            <a:avLst/>
          </a:prstGeom>
        </p:spPr>
        <p:txBody>
          <a:bodyPr spcFirstLastPara="1" wrap="square" lIns="91425" tIns="91425" rIns="91425" bIns="91425" anchor="ctr" anchorCtr="0"/>
          <a:lstStyle>
            <a:lvl1pPr marL="457200" lvl="0" indent="-228600" rtl="0">
              <a:lnSpc>
                <a:spcPct val="100000"/>
              </a:lnSpc>
              <a:spcBef>
                <a:spcPts val="0"/>
              </a:spcBef>
              <a:spcAft>
                <a:spcPts val="0"/>
              </a:spcAft>
              <a:buSzPts val="2400"/>
              <a:buFont typeface="PT Sans Narrow"/>
              <a:buNone/>
              <a:defRPr sz="2400">
                <a:latin typeface="PT Sans Narrow"/>
                <a:ea typeface="PT Sans Narrow"/>
                <a:cs typeface="PT Sans Narrow"/>
                <a:sym typeface="PT Sans Narrow"/>
              </a:defRPr>
            </a:lvl1pPr>
          </a:lstStyle>
          <a:p>
            <a:endParaRPr/>
          </a:p>
        </p:txBody>
      </p:sp>
      <p:sp>
        <p:nvSpPr>
          <p:cNvPr id="208" name="Shape 20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209"/>
        <p:cNvGrpSpPr/>
        <p:nvPr/>
      </p:nvGrpSpPr>
      <p:grpSpPr>
        <a:xfrm>
          <a:off x="0" y="0"/>
          <a:ext cx="0" cy="0"/>
          <a:chOff x="0" y="0"/>
          <a:chExt cx="0" cy="0"/>
        </a:xfrm>
      </p:grpSpPr>
      <p:sp>
        <p:nvSpPr>
          <p:cNvPr id="210" name="Shape 210"/>
          <p:cNvSpPr/>
          <p:nvPr/>
        </p:nvSpPr>
        <p:spPr>
          <a:xfrm>
            <a:off x="-75"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1" name="Shape 211"/>
          <p:cNvSpPr txBox="1">
            <a:spLocks noGrp="1"/>
          </p:cNvSpPr>
          <p:nvPr>
            <p:ph type="title"/>
          </p:nvPr>
        </p:nvSpPr>
        <p:spPr>
          <a:xfrm>
            <a:off x="311700" y="1304850"/>
            <a:ext cx="8520600" cy="1538400"/>
          </a:xfrm>
          <a:prstGeom prst="rect">
            <a:avLst/>
          </a:prstGeom>
        </p:spPr>
        <p:txBody>
          <a:bodyPr spcFirstLastPara="1" wrap="square" lIns="91425" tIns="91425" rIns="91425" bIns="91425" anchor="ctr" anchorCtr="0"/>
          <a:lstStyle>
            <a:lvl1pPr lvl="0" algn="ctr" rtl="0">
              <a:spcBef>
                <a:spcPts val="0"/>
              </a:spcBef>
              <a:spcAft>
                <a:spcPts val="0"/>
              </a:spcAft>
              <a:buClr>
                <a:schemeClr val="accent3"/>
              </a:buClr>
              <a:buSzPts val="13000"/>
              <a:buNone/>
              <a:defRPr sz="13000">
                <a:solidFill>
                  <a:schemeClr val="accent3"/>
                </a:solidFill>
              </a:defRPr>
            </a:lvl1pPr>
            <a:lvl2pPr lvl="1" algn="ctr" rtl="0">
              <a:spcBef>
                <a:spcPts val="0"/>
              </a:spcBef>
              <a:spcAft>
                <a:spcPts val="0"/>
              </a:spcAft>
              <a:buClr>
                <a:schemeClr val="accent3"/>
              </a:buClr>
              <a:buSzPts val="13000"/>
              <a:buNone/>
              <a:defRPr sz="13000">
                <a:solidFill>
                  <a:schemeClr val="accent3"/>
                </a:solidFill>
              </a:defRPr>
            </a:lvl2pPr>
            <a:lvl3pPr lvl="2" algn="ctr" rtl="0">
              <a:spcBef>
                <a:spcPts val="0"/>
              </a:spcBef>
              <a:spcAft>
                <a:spcPts val="0"/>
              </a:spcAft>
              <a:buClr>
                <a:schemeClr val="accent3"/>
              </a:buClr>
              <a:buSzPts val="13000"/>
              <a:buNone/>
              <a:defRPr sz="13000">
                <a:solidFill>
                  <a:schemeClr val="accent3"/>
                </a:solidFill>
              </a:defRPr>
            </a:lvl3pPr>
            <a:lvl4pPr lvl="3" algn="ctr" rtl="0">
              <a:spcBef>
                <a:spcPts val="0"/>
              </a:spcBef>
              <a:spcAft>
                <a:spcPts val="0"/>
              </a:spcAft>
              <a:buClr>
                <a:schemeClr val="accent3"/>
              </a:buClr>
              <a:buSzPts val="13000"/>
              <a:buNone/>
              <a:defRPr sz="13000">
                <a:solidFill>
                  <a:schemeClr val="accent3"/>
                </a:solidFill>
              </a:defRPr>
            </a:lvl4pPr>
            <a:lvl5pPr lvl="4" algn="ctr" rtl="0">
              <a:spcBef>
                <a:spcPts val="0"/>
              </a:spcBef>
              <a:spcAft>
                <a:spcPts val="0"/>
              </a:spcAft>
              <a:buClr>
                <a:schemeClr val="accent3"/>
              </a:buClr>
              <a:buSzPts val="13000"/>
              <a:buNone/>
              <a:defRPr sz="13000">
                <a:solidFill>
                  <a:schemeClr val="accent3"/>
                </a:solidFill>
              </a:defRPr>
            </a:lvl5pPr>
            <a:lvl6pPr lvl="5" algn="ctr" rtl="0">
              <a:spcBef>
                <a:spcPts val="0"/>
              </a:spcBef>
              <a:spcAft>
                <a:spcPts val="0"/>
              </a:spcAft>
              <a:buClr>
                <a:schemeClr val="accent3"/>
              </a:buClr>
              <a:buSzPts val="13000"/>
              <a:buNone/>
              <a:defRPr sz="13000">
                <a:solidFill>
                  <a:schemeClr val="accent3"/>
                </a:solidFill>
              </a:defRPr>
            </a:lvl6pPr>
            <a:lvl7pPr lvl="6" algn="ctr" rtl="0">
              <a:spcBef>
                <a:spcPts val="0"/>
              </a:spcBef>
              <a:spcAft>
                <a:spcPts val="0"/>
              </a:spcAft>
              <a:buClr>
                <a:schemeClr val="accent3"/>
              </a:buClr>
              <a:buSzPts val="13000"/>
              <a:buNone/>
              <a:defRPr sz="13000">
                <a:solidFill>
                  <a:schemeClr val="accent3"/>
                </a:solidFill>
              </a:defRPr>
            </a:lvl7pPr>
            <a:lvl8pPr lvl="7" algn="ctr" rtl="0">
              <a:spcBef>
                <a:spcPts val="0"/>
              </a:spcBef>
              <a:spcAft>
                <a:spcPts val="0"/>
              </a:spcAft>
              <a:buClr>
                <a:schemeClr val="accent3"/>
              </a:buClr>
              <a:buSzPts val="13000"/>
              <a:buNone/>
              <a:defRPr sz="13000">
                <a:solidFill>
                  <a:schemeClr val="accent3"/>
                </a:solidFill>
              </a:defRPr>
            </a:lvl8pPr>
            <a:lvl9pPr lvl="8" algn="ctr" rtl="0">
              <a:spcBef>
                <a:spcPts val="0"/>
              </a:spcBef>
              <a:spcAft>
                <a:spcPts val="0"/>
              </a:spcAft>
              <a:buClr>
                <a:schemeClr val="accent3"/>
              </a:buClr>
              <a:buSzPts val="13000"/>
              <a:buNone/>
              <a:defRPr sz="13000">
                <a:solidFill>
                  <a:schemeClr val="accent3"/>
                </a:solidFill>
              </a:defRPr>
            </a:lvl9pPr>
          </a:lstStyle>
          <a:p>
            <a:endParaRPr/>
          </a:p>
        </p:txBody>
      </p:sp>
      <p:sp>
        <p:nvSpPr>
          <p:cNvPr id="212" name="Shape 212"/>
          <p:cNvSpPr txBox="1">
            <a:spLocks noGrp="1"/>
          </p:cNvSpPr>
          <p:nvPr>
            <p:ph type="body" idx="1"/>
          </p:nvPr>
        </p:nvSpPr>
        <p:spPr>
          <a:xfrm>
            <a:off x="311700" y="2995650"/>
            <a:ext cx="8520600" cy="1071600"/>
          </a:xfrm>
          <a:prstGeom prst="rect">
            <a:avLst/>
          </a:prstGeom>
        </p:spPr>
        <p:txBody>
          <a:bodyPr spcFirstLastPara="1" wrap="square" lIns="91425" tIns="91425" rIns="91425" bIns="91425" anchor="t" anchorCtr="0"/>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213" name="Shape 21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4"/>
        <p:cNvGrpSpPr/>
        <p:nvPr/>
      </p:nvGrpSpPr>
      <p:grpSpPr>
        <a:xfrm>
          <a:off x="0" y="0"/>
          <a:ext cx="0" cy="0"/>
          <a:chOff x="0" y="0"/>
          <a:chExt cx="0" cy="0"/>
        </a:xfrm>
      </p:grpSpPr>
      <p:sp>
        <p:nvSpPr>
          <p:cNvPr id="215" name="Shape 2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标题幻灯片" type="title">
  <p:cSld name="TITLE">
    <p:spTree>
      <p:nvGrpSpPr>
        <p:cNvPr id="1" name="Shape 222"/>
        <p:cNvGrpSpPr/>
        <p:nvPr/>
      </p:nvGrpSpPr>
      <p:grpSpPr>
        <a:xfrm>
          <a:off x="0" y="0"/>
          <a:ext cx="0" cy="0"/>
          <a:chOff x="0" y="0"/>
          <a:chExt cx="0" cy="0"/>
        </a:xfrm>
      </p:grpSpPr>
      <p:sp>
        <p:nvSpPr>
          <p:cNvPr id="223" name="Shape 223"/>
          <p:cNvSpPr txBox="1">
            <a:spLocks noGrp="1"/>
          </p:cNvSpPr>
          <p:nvPr>
            <p:ph type="ctrTitle"/>
          </p:nvPr>
        </p:nvSpPr>
        <p:spPr>
          <a:xfrm>
            <a:off x="685800" y="1597819"/>
            <a:ext cx="7772400" cy="11025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224" name="Shape 224"/>
          <p:cNvSpPr txBox="1">
            <a:spLocks noGrp="1"/>
          </p:cNvSpPr>
          <p:nvPr>
            <p:ph type="subTitle" idx="1"/>
          </p:nvPr>
        </p:nvSpPr>
        <p:spPr>
          <a:xfrm>
            <a:off x="1371600" y="2914650"/>
            <a:ext cx="6400800" cy="1314600"/>
          </a:xfrm>
          <a:prstGeom prst="rect">
            <a:avLst/>
          </a:prstGeom>
          <a:noFill/>
          <a:ln>
            <a:noFill/>
          </a:ln>
        </p:spPr>
        <p:txBody>
          <a:bodyPr spcFirstLastPara="1" wrap="square" lIns="91425" tIns="91425" rIns="91425" bIns="91425" anchor="t" anchorCtr="0"/>
          <a:lstStyle>
            <a:lvl1pPr marR="0" lvl="0" algn="ctr" rtl="0">
              <a:spcBef>
                <a:spcPts val="640"/>
              </a:spcBef>
              <a:spcAft>
                <a:spcPts val="0"/>
              </a:spcAft>
              <a:buClr>
                <a:srgbClr val="888888"/>
              </a:buClr>
              <a:buSzPts val="3200"/>
              <a:buFont typeface="Arial"/>
              <a:buNone/>
              <a:defRPr sz="3200" b="0" i="0" u="none" strike="noStrike" cap="none">
                <a:solidFill>
                  <a:srgbClr val="888888"/>
                </a:solidFill>
                <a:latin typeface="Calibri"/>
                <a:ea typeface="Calibri"/>
                <a:cs typeface="Calibri"/>
                <a:sym typeface="Calibri"/>
              </a:defRPr>
            </a:lvl1pPr>
            <a:lvl2pPr marR="0" lvl="1" algn="ctr" rtl="0">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R="0" lvl="2" algn="ctr" rtl="0">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R="0" lvl="3"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R="0" lvl="4"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R="0" lvl="5"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225" name="Shape 225"/>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26" name="Shape 226"/>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27" name="Shape 227"/>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节标题" type="secHead">
  <p:cSld name="SECTION_HEADER">
    <p:spTree>
      <p:nvGrpSpPr>
        <p:cNvPr id="1" name="Shape 228"/>
        <p:cNvGrpSpPr/>
        <p:nvPr/>
      </p:nvGrpSpPr>
      <p:grpSpPr>
        <a:xfrm>
          <a:off x="0" y="0"/>
          <a:ext cx="0" cy="0"/>
          <a:chOff x="0" y="0"/>
          <a:chExt cx="0" cy="0"/>
        </a:xfrm>
      </p:grpSpPr>
      <p:sp>
        <p:nvSpPr>
          <p:cNvPr id="229" name="Shape 229"/>
          <p:cNvSpPr txBox="1">
            <a:spLocks noGrp="1"/>
          </p:cNvSpPr>
          <p:nvPr>
            <p:ph type="title"/>
          </p:nvPr>
        </p:nvSpPr>
        <p:spPr>
          <a:xfrm>
            <a:off x="722313" y="3305175"/>
            <a:ext cx="7772400" cy="1021500"/>
          </a:xfrm>
          <a:prstGeom prst="rect">
            <a:avLst/>
          </a:prstGeom>
          <a:noFill/>
          <a:ln>
            <a:noFill/>
          </a:ln>
        </p:spPr>
        <p:txBody>
          <a:bodyPr spcFirstLastPara="1" wrap="square" lIns="91425" tIns="91425" rIns="91425" bIns="91425" anchor="t" anchorCtr="0"/>
          <a:lstStyle>
            <a:lvl1pPr marR="0" lvl="0" algn="l" rtl="0">
              <a:spcBef>
                <a:spcPts val="0"/>
              </a:spcBef>
              <a:spcAft>
                <a:spcPts val="0"/>
              </a:spcAft>
              <a:buClr>
                <a:schemeClr val="dk1"/>
              </a:buClr>
              <a:buSzPts val="4000"/>
              <a:buFont typeface="Calibri"/>
              <a:buNone/>
              <a:defRPr sz="4000" b="1"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230" name="Shape 230"/>
          <p:cNvSpPr txBox="1">
            <a:spLocks noGrp="1"/>
          </p:cNvSpPr>
          <p:nvPr>
            <p:ph type="body" idx="1"/>
          </p:nvPr>
        </p:nvSpPr>
        <p:spPr>
          <a:xfrm>
            <a:off x="722313" y="2180035"/>
            <a:ext cx="7772400" cy="1125300"/>
          </a:xfrm>
          <a:prstGeom prst="rect">
            <a:avLst/>
          </a:prstGeom>
          <a:noFill/>
          <a:ln>
            <a:noFill/>
          </a:ln>
        </p:spPr>
        <p:txBody>
          <a:bodyPr spcFirstLastPara="1" wrap="square" lIns="91425" tIns="91425" rIns="91425" bIns="91425" anchor="b" anchorCtr="0"/>
          <a:lstStyle>
            <a:lvl1pPr marL="457200" marR="0" lvl="0" indent="-228600" algn="l"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1pPr>
            <a:lvl2pPr marL="914400" marR="0" lvl="1" indent="-228600" algn="l" rtl="0">
              <a:spcBef>
                <a:spcPts val="36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2pPr>
            <a:lvl3pPr marL="1371600" marR="0" lvl="2" indent="-228600" algn="l" rtl="0">
              <a:spcBef>
                <a:spcPts val="32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3pPr>
            <a:lvl4pPr marL="1828800" marR="0" lvl="3"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4pPr>
            <a:lvl5pPr marL="2286000" marR="0" lvl="4"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5pPr>
            <a:lvl6pPr marL="2743200" marR="0" lvl="5"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6pPr>
            <a:lvl7pPr marL="3200400" marR="0" lvl="6"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7pPr>
            <a:lvl8pPr marL="3657600" marR="0" lvl="7"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8pPr>
            <a:lvl9pPr marL="4114800" marR="0" lvl="8"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231" name="Shape 231"/>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32" name="Shape 232"/>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33" name="Shape 233"/>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标题和内容" type="obj">
  <p:cSld name="OBJECT">
    <p:spTree>
      <p:nvGrpSpPr>
        <p:cNvPr id="1" name="Shape 234"/>
        <p:cNvGrpSpPr/>
        <p:nvPr/>
      </p:nvGrpSpPr>
      <p:grpSpPr>
        <a:xfrm>
          <a:off x="0" y="0"/>
          <a:ext cx="0" cy="0"/>
          <a:chOff x="0" y="0"/>
          <a:chExt cx="0" cy="0"/>
        </a:xfrm>
      </p:grpSpPr>
      <p:sp>
        <p:nvSpPr>
          <p:cNvPr id="235" name="Shape 235"/>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236" name="Shape 236"/>
          <p:cNvSpPr txBox="1">
            <a:spLocks noGrp="1"/>
          </p:cNvSpPr>
          <p:nvPr>
            <p:ph type="body" idx="1"/>
          </p:nvPr>
        </p:nvSpPr>
        <p:spPr>
          <a:xfrm>
            <a:off x="457200" y="1200150"/>
            <a:ext cx="8229600" cy="33945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37" name="Shape 237"/>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38" name="Shape 238"/>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39" name="Shape 239"/>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仅标题" type="titleOnly">
  <p:cSld name="TITLE_ONLY">
    <p:spTree>
      <p:nvGrpSpPr>
        <p:cNvPr id="1" name="Shape 240"/>
        <p:cNvGrpSpPr/>
        <p:nvPr/>
      </p:nvGrpSpPr>
      <p:grpSpPr>
        <a:xfrm>
          <a:off x="0" y="0"/>
          <a:ext cx="0" cy="0"/>
          <a:chOff x="0" y="0"/>
          <a:chExt cx="0" cy="0"/>
        </a:xfrm>
      </p:grpSpPr>
      <p:sp>
        <p:nvSpPr>
          <p:cNvPr id="241" name="Shape 241"/>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242" name="Shape 242"/>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43" name="Shape 243"/>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44" name="Shape 244"/>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两项内容" type="twoObj">
  <p:cSld name="TWO_OBJECTS">
    <p:spTree>
      <p:nvGrpSpPr>
        <p:cNvPr id="1" name="Shape 245"/>
        <p:cNvGrpSpPr/>
        <p:nvPr/>
      </p:nvGrpSpPr>
      <p:grpSpPr>
        <a:xfrm>
          <a:off x="0" y="0"/>
          <a:ext cx="0" cy="0"/>
          <a:chOff x="0" y="0"/>
          <a:chExt cx="0" cy="0"/>
        </a:xfrm>
      </p:grpSpPr>
      <p:sp>
        <p:nvSpPr>
          <p:cNvPr id="246" name="Shape 246"/>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247" name="Shape 247"/>
          <p:cNvSpPr txBox="1">
            <a:spLocks noGrp="1"/>
          </p:cNvSpPr>
          <p:nvPr>
            <p:ph type="body" idx="1"/>
          </p:nvPr>
        </p:nvSpPr>
        <p:spPr>
          <a:xfrm>
            <a:off x="457200" y="1200150"/>
            <a:ext cx="4038600" cy="3394500"/>
          </a:xfrm>
          <a:prstGeom prst="rect">
            <a:avLst/>
          </a:prstGeom>
          <a:noFill/>
          <a:ln>
            <a:noFill/>
          </a:ln>
        </p:spPr>
        <p:txBody>
          <a:bodyPr spcFirstLastPara="1" wrap="square" lIns="91425" tIns="91425" rIns="91425" bIns="91425" anchor="t" anchorCtr="0"/>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48" name="Shape 248"/>
          <p:cNvSpPr txBox="1">
            <a:spLocks noGrp="1"/>
          </p:cNvSpPr>
          <p:nvPr>
            <p:ph type="body" idx="2"/>
          </p:nvPr>
        </p:nvSpPr>
        <p:spPr>
          <a:xfrm>
            <a:off x="4648200" y="1200150"/>
            <a:ext cx="4038600" cy="3394500"/>
          </a:xfrm>
          <a:prstGeom prst="rect">
            <a:avLst/>
          </a:prstGeom>
          <a:noFill/>
          <a:ln>
            <a:noFill/>
          </a:ln>
        </p:spPr>
        <p:txBody>
          <a:bodyPr spcFirstLastPara="1" wrap="square" lIns="91425" tIns="91425" rIns="91425" bIns="91425" anchor="t" anchorCtr="0"/>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49" name="Shape 249"/>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50" name="Shape 250"/>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51" name="Shape 251"/>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节标题" type="secHead">
  <p:cSld name="SECTION_HEADER">
    <p:spTree>
      <p:nvGrpSpPr>
        <p:cNvPr id="1" name="Shape 41"/>
        <p:cNvGrpSpPr/>
        <p:nvPr/>
      </p:nvGrpSpPr>
      <p:grpSpPr>
        <a:xfrm>
          <a:off x="0" y="0"/>
          <a:ext cx="0" cy="0"/>
          <a:chOff x="0" y="0"/>
          <a:chExt cx="0" cy="0"/>
        </a:xfrm>
      </p:grpSpPr>
      <p:sp>
        <p:nvSpPr>
          <p:cNvPr id="42" name="Shape 42"/>
          <p:cNvSpPr/>
          <p:nvPr/>
        </p:nvSpPr>
        <p:spPr>
          <a:xfrm>
            <a:off x="0" y="2157"/>
            <a:ext cx="9144000" cy="4857600"/>
          </a:xfrm>
          <a:prstGeom prst="rect">
            <a:avLst/>
          </a:prstGeom>
          <a:solidFill>
            <a:schemeClr val="accent1">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b="0" i="0" u="none" strike="noStrike" cap="none">
              <a:solidFill>
                <a:schemeClr val="lt1"/>
              </a:solidFill>
              <a:latin typeface="Cambria"/>
              <a:ea typeface="Cambria"/>
              <a:cs typeface="Cambria"/>
              <a:sym typeface="Cambria"/>
            </a:endParaRPr>
          </a:p>
        </p:txBody>
      </p:sp>
      <p:sp>
        <p:nvSpPr>
          <p:cNvPr id="43" name="Shape 43"/>
          <p:cNvSpPr/>
          <p:nvPr/>
        </p:nvSpPr>
        <p:spPr>
          <a:xfrm>
            <a:off x="5589813" y="0"/>
            <a:ext cx="3554100" cy="4857600"/>
          </a:xfrm>
          <a:prstGeom prst="rect">
            <a:avLst/>
          </a:prstGeom>
          <a:solidFill>
            <a:srgbClr val="366A37">
              <a:alpha val="32156"/>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b="0" i="0" u="none" strike="noStrike" cap="none">
              <a:solidFill>
                <a:schemeClr val="lt1"/>
              </a:solidFill>
              <a:latin typeface="Cambria"/>
              <a:ea typeface="Cambria"/>
              <a:cs typeface="Cambria"/>
              <a:sym typeface="Cambria"/>
            </a:endParaRPr>
          </a:p>
        </p:txBody>
      </p:sp>
      <p:sp>
        <p:nvSpPr>
          <p:cNvPr id="44" name="Shape 44"/>
          <p:cNvSpPr/>
          <p:nvPr/>
        </p:nvSpPr>
        <p:spPr>
          <a:xfrm flipH="1">
            <a:off x="165094" y="175763"/>
            <a:ext cx="5429400" cy="4510500"/>
          </a:xfrm>
          <a:prstGeom prst="round1Rect">
            <a:avLst>
              <a:gd name="adj" fmla="val 5812"/>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b="0" i="0" u="none" strike="noStrike" cap="none">
              <a:solidFill>
                <a:schemeClr val="lt1"/>
              </a:solidFill>
              <a:latin typeface="Cambria"/>
              <a:ea typeface="Cambria"/>
              <a:cs typeface="Cambria"/>
              <a:sym typeface="Cambria"/>
            </a:endParaRPr>
          </a:p>
        </p:txBody>
      </p:sp>
      <p:sp>
        <p:nvSpPr>
          <p:cNvPr id="45" name="Shape 45"/>
          <p:cNvSpPr/>
          <p:nvPr/>
        </p:nvSpPr>
        <p:spPr>
          <a:xfrm>
            <a:off x="0" y="4857750"/>
            <a:ext cx="9144000" cy="285900"/>
          </a:xfrm>
          <a:prstGeom prst="rect">
            <a:avLst/>
          </a:prstGeom>
          <a:solidFill>
            <a:srgbClr val="D6EBD6">
              <a:alpha val="6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b="0" i="0" u="none" strike="noStrike" cap="none">
              <a:solidFill>
                <a:schemeClr val="lt1"/>
              </a:solidFill>
              <a:latin typeface="Cambria"/>
              <a:ea typeface="Cambria"/>
              <a:cs typeface="Cambria"/>
              <a:sym typeface="Cambria"/>
            </a:endParaRPr>
          </a:p>
        </p:txBody>
      </p:sp>
      <p:sp>
        <p:nvSpPr>
          <p:cNvPr id="46" name="Shape 46"/>
          <p:cNvSpPr txBox="1">
            <a:spLocks noGrp="1"/>
          </p:cNvSpPr>
          <p:nvPr>
            <p:ph type="title"/>
          </p:nvPr>
        </p:nvSpPr>
        <p:spPr>
          <a:xfrm>
            <a:off x="970613" y="514350"/>
            <a:ext cx="4230300" cy="3143100"/>
          </a:xfrm>
          <a:prstGeom prst="rect">
            <a:avLst/>
          </a:prstGeom>
          <a:noFill/>
          <a:ln>
            <a:noFill/>
          </a:ln>
        </p:spPr>
        <p:txBody>
          <a:bodyPr spcFirstLastPara="1" wrap="square" lIns="68575" tIns="68575" rIns="68575" bIns="68575" anchor="b" anchorCtr="0"/>
          <a:lstStyle>
            <a:lvl1pPr marL="0" marR="0" lvl="0" indent="0" algn="l" rtl="0">
              <a:lnSpc>
                <a:spcPct val="90000"/>
              </a:lnSpc>
              <a:spcBef>
                <a:spcPts val="0"/>
              </a:spcBef>
              <a:spcAft>
                <a:spcPts val="0"/>
              </a:spcAft>
              <a:buClr>
                <a:schemeClr val="dk1"/>
              </a:buClr>
              <a:buSzPts val="1100"/>
              <a:buFont typeface="Arial"/>
              <a:buNone/>
              <a:defRPr sz="4100" b="0" i="0" u="none" strike="noStrike" cap="none">
                <a:solidFill>
                  <a:schemeClr val="dk1"/>
                </a:solidFill>
                <a:latin typeface="Arial"/>
                <a:ea typeface="Arial"/>
                <a:cs typeface="Arial"/>
                <a:sym typeface="Arial"/>
              </a:defRPr>
            </a:lvl1pPr>
            <a:lvl2pPr marL="0" marR="0" lvl="1" indent="0" algn="l" rtl="0">
              <a:spcBef>
                <a:spcPts val="0"/>
              </a:spcBef>
              <a:spcAft>
                <a:spcPts val="0"/>
              </a:spcAft>
              <a:buSzPts val="1100"/>
              <a:buNone/>
              <a:defRPr sz="1400" b="0" i="0" u="none" strike="noStrike" cap="none">
                <a:solidFill>
                  <a:schemeClr val="dk2"/>
                </a:solidFill>
              </a:defRPr>
            </a:lvl2pPr>
            <a:lvl3pPr marL="0" marR="0" lvl="2" indent="0" algn="l" rtl="0">
              <a:spcBef>
                <a:spcPts val="0"/>
              </a:spcBef>
              <a:spcAft>
                <a:spcPts val="0"/>
              </a:spcAft>
              <a:buSzPts val="1100"/>
              <a:buNone/>
              <a:defRPr sz="1400" b="0" i="0" u="none" strike="noStrike" cap="none">
                <a:solidFill>
                  <a:schemeClr val="dk2"/>
                </a:solidFill>
              </a:defRPr>
            </a:lvl3pPr>
            <a:lvl4pPr marL="0" marR="0" lvl="3" indent="0" algn="l" rtl="0">
              <a:spcBef>
                <a:spcPts val="0"/>
              </a:spcBef>
              <a:spcAft>
                <a:spcPts val="0"/>
              </a:spcAft>
              <a:buSzPts val="1100"/>
              <a:buNone/>
              <a:defRPr sz="1400" b="0" i="0" u="none" strike="noStrike" cap="none">
                <a:solidFill>
                  <a:schemeClr val="dk2"/>
                </a:solidFill>
              </a:defRPr>
            </a:lvl4pPr>
            <a:lvl5pPr marL="0" marR="0" lvl="4" indent="0" algn="l" rtl="0">
              <a:spcBef>
                <a:spcPts val="0"/>
              </a:spcBef>
              <a:spcAft>
                <a:spcPts val="0"/>
              </a:spcAft>
              <a:buSzPts val="1100"/>
              <a:buNone/>
              <a:defRPr sz="1400" b="0" i="0" u="none" strike="noStrike" cap="none">
                <a:solidFill>
                  <a:schemeClr val="dk2"/>
                </a:solidFill>
              </a:defRPr>
            </a:lvl5pPr>
            <a:lvl6pPr marL="0" marR="0" lvl="5" indent="0" algn="l" rtl="0">
              <a:spcBef>
                <a:spcPts val="0"/>
              </a:spcBef>
              <a:spcAft>
                <a:spcPts val="0"/>
              </a:spcAft>
              <a:buSzPts val="1100"/>
              <a:buNone/>
              <a:defRPr sz="1400" b="0" i="0" u="none" strike="noStrike" cap="none">
                <a:solidFill>
                  <a:schemeClr val="dk2"/>
                </a:solidFill>
              </a:defRPr>
            </a:lvl6pPr>
            <a:lvl7pPr marL="0" marR="0" lvl="6" indent="0" algn="l" rtl="0">
              <a:spcBef>
                <a:spcPts val="0"/>
              </a:spcBef>
              <a:spcAft>
                <a:spcPts val="0"/>
              </a:spcAft>
              <a:buSzPts val="1100"/>
              <a:buNone/>
              <a:defRPr sz="1400" b="0" i="0" u="none" strike="noStrike" cap="none">
                <a:solidFill>
                  <a:schemeClr val="dk2"/>
                </a:solidFill>
              </a:defRPr>
            </a:lvl7pPr>
            <a:lvl8pPr marL="0" marR="0" lvl="7" indent="0" algn="l" rtl="0">
              <a:spcBef>
                <a:spcPts val="0"/>
              </a:spcBef>
              <a:spcAft>
                <a:spcPts val="0"/>
              </a:spcAft>
              <a:buSzPts val="1100"/>
              <a:buNone/>
              <a:defRPr sz="1400" b="0" i="0" u="none" strike="noStrike" cap="none">
                <a:solidFill>
                  <a:schemeClr val="dk2"/>
                </a:solidFill>
              </a:defRPr>
            </a:lvl8pPr>
            <a:lvl9pPr marL="0" marR="0" lvl="8" indent="0" algn="l" rtl="0">
              <a:spcBef>
                <a:spcPts val="0"/>
              </a:spcBef>
              <a:spcAft>
                <a:spcPts val="0"/>
              </a:spcAft>
              <a:buSzPts val="1100"/>
              <a:buNone/>
              <a:defRPr sz="1400" b="0" i="0" u="none" strike="noStrike" cap="none">
                <a:solidFill>
                  <a:schemeClr val="dk2"/>
                </a:solidFill>
              </a:defRPr>
            </a:lvl9pPr>
          </a:lstStyle>
          <a:p>
            <a:endParaRPr/>
          </a:p>
        </p:txBody>
      </p:sp>
      <p:sp>
        <p:nvSpPr>
          <p:cNvPr id="47" name="Shape 47"/>
          <p:cNvSpPr txBox="1">
            <a:spLocks noGrp="1"/>
          </p:cNvSpPr>
          <p:nvPr>
            <p:ph type="body" idx="1"/>
          </p:nvPr>
        </p:nvSpPr>
        <p:spPr>
          <a:xfrm>
            <a:off x="970613" y="3771900"/>
            <a:ext cx="4230300" cy="685800"/>
          </a:xfrm>
          <a:prstGeom prst="rect">
            <a:avLst/>
          </a:prstGeom>
          <a:noFill/>
          <a:ln>
            <a:noFill/>
          </a:ln>
        </p:spPr>
        <p:txBody>
          <a:bodyPr spcFirstLastPara="1" wrap="square" lIns="68575" tIns="68575" rIns="68575" bIns="68575" anchor="t" anchorCtr="0"/>
          <a:lstStyle>
            <a:lvl1pPr marL="457200" marR="0" lvl="0" indent="-228600" algn="l" rtl="0">
              <a:lnSpc>
                <a:spcPct val="90000"/>
              </a:lnSpc>
              <a:spcBef>
                <a:spcPts val="0"/>
              </a:spcBef>
              <a:spcAft>
                <a:spcPts val="0"/>
              </a:spcAft>
              <a:buClr>
                <a:schemeClr val="accent1"/>
              </a:buClr>
              <a:buSzPts val="1600"/>
              <a:buFont typeface="Arial"/>
              <a:buNone/>
              <a:defRPr sz="1500" b="0" i="0" u="none" strike="noStrike" cap="none">
                <a:solidFill>
                  <a:schemeClr val="accent1"/>
                </a:solidFill>
                <a:latin typeface="Arial"/>
                <a:ea typeface="Arial"/>
                <a:cs typeface="Arial"/>
                <a:sym typeface="Arial"/>
              </a:defRPr>
            </a:lvl1pPr>
            <a:lvl2pPr marL="914400" marR="0" lvl="1" indent="-228600" algn="l" rtl="0">
              <a:lnSpc>
                <a:spcPct val="90000"/>
              </a:lnSpc>
              <a:spcBef>
                <a:spcPts val="500"/>
              </a:spcBef>
              <a:spcAft>
                <a:spcPts val="0"/>
              </a:spcAft>
              <a:buClr>
                <a:srgbClr val="909090"/>
              </a:buClr>
              <a:buSzPts val="1400"/>
              <a:buFont typeface="Arial"/>
              <a:buNone/>
              <a:defRPr sz="1400" b="0" i="0" u="none" strike="noStrike" cap="none">
                <a:solidFill>
                  <a:srgbClr val="909090"/>
                </a:solidFill>
                <a:latin typeface="Arial"/>
                <a:ea typeface="Arial"/>
                <a:cs typeface="Arial"/>
                <a:sym typeface="Arial"/>
              </a:defRPr>
            </a:lvl2pPr>
            <a:lvl3pPr marL="1371600" marR="0" lvl="2" indent="-228600" algn="l" rtl="0">
              <a:lnSpc>
                <a:spcPct val="90000"/>
              </a:lnSpc>
              <a:spcBef>
                <a:spcPts val="500"/>
              </a:spcBef>
              <a:spcAft>
                <a:spcPts val="0"/>
              </a:spcAft>
              <a:buClr>
                <a:srgbClr val="909090"/>
              </a:buClr>
              <a:buSzPts val="1200"/>
              <a:buFont typeface="Arial"/>
              <a:buNone/>
              <a:defRPr sz="1200" b="0" i="0" u="none" strike="noStrike" cap="none">
                <a:solidFill>
                  <a:srgbClr val="909090"/>
                </a:solidFill>
                <a:latin typeface="Arial"/>
                <a:ea typeface="Arial"/>
                <a:cs typeface="Arial"/>
                <a:sym typeface="Arial"/>
              </a:defRPr>
            </a:lvl3pPr>
            <a:lvl4pPr marL="1828800" marR="0" lvl="3" indent="-228600" algn="l" rtl="0">
              <a:lnSpc>
                <a:spcPct val="90000"/>
              </a:lnSpc>
              <a:spcBef>
                <a:spcPts val="500"/>
              </a:spcBef>
              <a:spcAft>
                <a:spcPts val="0"/>
              </a:spcAft>
              <a:buClr>
                <a:srgbClr val="909090"/>
              </a:buClr>
              <a:buSzPts val="1100"/>
              <a:buFont typeface="Arial"/>
              <a:buNone/>
              <a:defRPr sz="1100" b="0" i="0" u="none" strike="noStrike" cap="none">
                <a:solidFill>
                  <a:srgbClr val="909090"/>
                </a:solidFill>
                <a:latin typeface="Arial"/>
                <a:ea typeface="Arial"/>
                <a:cs typeface="Arial"/>
                <a:sym typeface="Arial"/>
              </a:defRPr>
            </a:lvl4pPr>
            <a:lvl5pPr marL="2286000" marR="0" lvl="4" indent="-228600" algn="l" rtl="0">
              <a:lnSpc>
                <a:spcPct val="90000"/>
              </a:lnSpc>
              <a:spcBef>
                <a:spcPts val="500"/>
              </a:spcBef>
              <a:spcAft>
                <a:spcPts val="0"/>
              </a:spcAft>
              <a:buClr>
                <a:srgbClr val="909090"/>
              </a:buClr>
              <a:buSzPts val="1100"/>
              <a:buFont typeface="Arial"/>
              <a:buNone/>
              <a:defRPr sz="1100" b="0" i="0" u="none" strike="noStrike" cap="none">
                <a:solidFill>
                  <a:srgbClr val="909090"/>
                </a:solidFill>
                <a:latin typeface="Arial"/>
                <a:ea typeface="Arial"/>
                <a:cs typeface="Arial"/>
                <a:sym typeface="Arial"/>
              </a:defRPr>
            </a:lvl5pPr>
            <a:lvl6pPr marL="2743200" marR="0" lvl="5" indent="-228600" algn="l" rtl="0">
              <a:lnSpc>
                <a:spcPct val="90000"/>
              </a:lnSpc>
              <a:spcBef>
                <a:spcPts val="500"/>
              </a:spcBef>
              <a:spcAft>
                <a:spcPts val="0"/>
              </a:spcAft>
              <a:buClr>
                <a:srgbClr val="909090"/>
              </a:buClr>
              <a:buSzPts val="1100"/>
              <a:buFont typeface="Arial"/>
              <a:buNone/>
              <a:defRPr sz="1100" b="0" i="0" u="none" strike="noStrike" cap="none">
                <a:solidFill>
                  <a:srgbClr val="909090"/>
                </a:solidFill>
                <a:latin typeface="Cambria"/>
                <a:ea typeface="Cambria"/>
                <a:cs typeface="Cambria"/>
                <a:sym typeface="Cambria"/>
              </a:defRPr>
            </a:lvl6pPr>
            <a:lvl7pPr marL="3200400" marR="0" lvl="6" indent="-228600" algn="l" rtl="0">
              <a:lnSpc>
                <a:spcPct val="90000"/>
              </a:lnSpc>
              <a:spcBef>
                <a:spcPts val="500"/>
              </a:spcBef>
              <a:spcAft>
                <a:spcPts val="0"/>
              </a:spcAft>
              <a:buClr>
                <a:srgbClr val="909090"/>
              </a:buClr>
              <a:buSzPts val="1100"/>
              <a:buFont typeface="Arial"/>
              <a:buNone/>
              <a:defRPr sz="1100" b="0" i="0" u="none" strike="noStrike" cap="none">
                <a:solidFill>
                  <a:srgbClr val="909090"/>
                </a:solidFill>
                <a:latin typeface="Cambria"/>
                <a:ea typeface="Cambria"/>
                <a:cs typeface="Cambria"/>
                <a:sym typeface="Cambria"/>
              </a:defRPr>
            </a:lvl7pPr>
            <a:lvl8pPr marL="3657600" marR="0" lvl="7" indent="-228600" algn="l" rtl="0">
              <a:lnSpc>
                <a:spcPct val="90000"/>
              </a:lnSpc>
              <a:spcBef>
                <a:spcPts val="500"/>
              </a:spcBef>
              <a:spcAft>
                <a:spcPts val="0"/>
              </a:spcAft>
              <a:buClr>
                <a:srgbClr val="909090"/>
              </a:buClr>
              <a:buSzPts val="1100"/>
              <a:buFont typeface="Arial"/>
              <a:buNone/>
              <a:defRPr sz="1100" b="0" i="0" u="none" strike="noStrike" cap="none">
                <a:solidFill>
                  <a:srgbClr val="909090"/>
                </a:solidFill>
                <a:latin typeface="Cambria"/>
                <a:ea typeface="Cambria"/>
                <a:cs typeface="Cambria"/>
                <a:sym typeface="Cambria"/>
              </a:defRPr>
            </a:lvl8pPr>
            <a:lvl9pPr marL="4114800" marR="0" lvl="8" indent="-228600" algn="l" rtl="0">
              <a:lnSpc>
                <a:spcPct val="90000"/>
              </a:lnSpc>
              <a:spcBef>
                <a:spcPts val="500"/>
              </a:spcBef>
              <a:spcAft>
                <a:spcPts val="0"/>
              </a:spcAft>
              <a:buClr>
                <a:srgbClr val="909090"/>
              </a:buClr>
              <a:buSzPts val="1100"/>
              <a:buFont typeface="Arial"/>
              <a:buNone/>
              <a:defRPr sz="1100" b="0" i="0" u="none" strike="noStrike" cap="none">
                <a:solidFill>
                  <a:srgbClr val="909090"/>
                </a:solidFill>
                <a:latin typeface="Cambria"/>
                <a:ea typeface="Cambria"/>
                <a:cs typeface="Cambria"/>
                <a:sym typeface="Cambria"/>
              </a:defRPr>
            </a:lvl9pPr>
          </a:lstStyle>
          <a:p>
            <a:endParaRPr/>
          </a:p>
        </p:txBody>
      </p:sp>
      <p:sp>
        <p:nvSpPr>
          <p:cNvPr id="48" name="Shape 48"/>
          <p:cNvSpPr txBox="1">
            <a:spLocks noGrp="1"/>
          </p:cNvSpPr>
          <p:nvPr>
            <p:ph type="dt" idx="10"/>
          </p:nvPr>
        </p:nvSpPr>
        <p:spPr>
          <a:xfrm>
            <a:off x="6687100" y="4686300"/>
            <a:ext cx="818700" cy="114300"/>
          </a:xfrm>
          <a:prstGeom prst="rect">
            <a:avLst/>
          </a:prstGeom>
          <a:noFill/>
          <a:ln>
            <a:noFill/>
          </a:ln>
        </p:spPr>
        <p:txBody>
          <a:bodyPr spcFirstLastPara="1" wrap="square" lIns="68575" tIns="68575" rIns="68575" bIns="68575" anchor="ctr" anchorCtr="0"/>
          <a:lstStyle>
            <a:lvl1pPr marL="0" marR="0" lvl="0" indent="0" algn="r" rtl="0">
              <a:spcBef>
                <a:spcPts val="0"/>
              </a:spcBef>
              <a:spcAft>
                <a:spcPts val="0"/>
              </a:spcAft>
              <a:buSzPts val="1100"/>
              <a:buNone/>
              <a:defRPr sz="700" b="0" i="0" u="none" strike="noStrike" cap="none">
                <a:solidFill>
                  <a:schemeClr val="dk1"/>
                </a:solidFill>
                <a:latin typeface="Arial"/>
                <a:ea typeface="Arial"/>
                <a:cs typeface="Arial"/>
                <a:sym typeface="Arial"/>
              </a:defRPr>
            </a:lvl1pPr>
            <a:lvl2pPr marL="342900" marR="0" lvl="1" indent="0" algn="l" rtl="0">
              <a:spcBef>
                <a:spcPts val="0"/>
              </a:spcBef>
              <a:spcAft>
                <a:spcPts val="0"/>
              </a:spcAft>
              <a:buSzPts val="1100"/>
              <a:buNone/>
              <a:defRPr sz="1400" b="0" i="0" u="none" strike="noStrike" cap="none">
                <a:solidFill>
                  <a:schemeClr val="dk1"/>
                </a:solidFill>
                <a:latin typeface="Cambria"/>
                <a:ea typeface="Cambria"/>
                <a:cs typeface="Cambria"/>
                <a:sym typeface="Cambria"/>
              </a:defRPr>
            </a:lvl2pPr>
            <a:lvl3pPr marL="685800" marR="0" lvl="2" indent="0" algn="l" rtl="0">
              <a:spcBef>
                <a:spcPts val="0"/>
              </a:spcBef>
              <a:spcAft>
                <a:spcPts val="0"/>
              </a:spcAft>
              <a:buSzPts val="1100"/>
              <a:buNone/>
              <a:defRPr sz="1400" b="0" i="0" u="none" strike="noStrike" cap="none">
                <a:solidFill>
                  <a:schemeClr val="dk1"/>
                </a:solidFill>
                <a:latin typeface="Cambria"/>
                <a:ea typeface="Cambria"/>
                <a:cs typeface="Cambria"/>
                <a:sym typeface="Cambria"/>
              </a:defRPr>
            </a:lvl3pPr>
            <a:lvl4pPr marL="1028700" marR="0" lvl="3" indent="0" algn="l" rtl="0">
              <a:spcBef>
                <a:spcPts val="0"/>
              </a:spcBef>
              <a:spcAft>
                <a:spcPts val="0"/>
              </a:spcAft>
              <a:buSzPts val="1100"/>
              <a:buNone/>
              <a:defRPr sz="1400" b="0" i="0" u="none" strike="noStrike" cap="none">
                <a:solidFill>
                  <a:schemeClr val="dk1"/>
                </a:solidFill>
                <a:latin typeface="Cambria"/>
                <a:ea typeface="Cambria"/>
                <a:cs typeface="Cambria"/>
                <a:sym typeface="Cambria"/>
              </a:defRPr>
            </a:lvl4pPr>
            <a:lvl5pPr marL="1371600" marR="0" lvl="4" indent="0" algn="l" rtl="0">
              <a:spcBef>
                <a:spcPts val="0"/>
              </a:spcBef>
              <a:spcAft>
                <a:spcPts val="0"/>
              </a:spcAft>
              <a:buSzPts val="1100"/>
              <a:buNone/>
              <a:defRPr sz="1400" b="0" i="0" u="none" strike="noStrike" cap="none">
                <a:solidFill>
                  <a:schemeClr val="dk1"/>
                </a:solidFill>
                <a:latin typeface="Cambria"/>
                <a:ea typeface="Cambria"/>
                <a:cs typeface="Cambria"/>
                <a:sym typeface="Cambria"/>
              </a:defRPr>
            </a:lvl5pPr>
            <a:lvl6pPr marL="1714500" marR="0" lvl="5" indent="0" algn="l" rtl="0">
              <a:spcBef>
                <a:spcPts val="0"/>
              </a:spcBef>
              <a:spcAft>
                <a:spcPts val="0"/>
              </a:spcAft>
              <a:buSzPts val="1100"/>
              <a:buNone/>
              <a:defRPr sz="1400" b="0" i="0" u="none" strike="noStrike" cap="none">
                <a:solidFill>
                  <a:schemeClr val="dk1"/>
                </a:solidFill>
                <a:latin typeface="Cambria"/>
                <a:ea typeface="Cambria"/>
                <a:cs typeface="Cambria"/>
                <a:sym typeface="Cambria"/>
              </a:defRPr>
            </a:lvl6pPr>
            <a:lvl7pPr marL="2057400" marR="0" lvl="6" indent="0" algn="l" rtl="0">
              <a:spcBef>
                <a:spcPts val="0"/>
              </a:spcBef>
              <a:spcAft>
                <a:spcPts val="0"/>
              </a:spcAft>
              <a:buSzPts val="1100"/>
              <a:buNone/>
              <a:defRPr sz="1400" b="0" i="0" u="none" strike="noStrike" cap="none">
                <a:solidFill>
                  <a:schemeClr val="dk1"/>
                </a:solidFill>
                <a:latin typeface="Cambria"/>
                <a:ea typeface="Cambria"/>
                <a:cs typeface="Cambria"/>
                <a:sym typeface="Cambria"/>
              </a:defRPr>
            </a:lvl7pPr>
            <a:lvl8pPr marL="2400300" marR="0" lvl="7" indent="0" algn="l" rtl="0">
              <a:spcBef>
                <a:spcPts val="0"/>
              </a:spcBef>
              <a:spcAft>
                <a:spcPts val="0"/>
              </a:spcAft>
              <a:buSzPts val="1100"/>
              <a:buNone/>
              <a:defRPr sz="1400" b="0" i="0" u="none" strike="noStrike" cap="none">
                <a:solidFill>
                  <a:schemeClr val="dk1"/>
                </a:solidFill>
                <a:latin typeface="Cambria"/>
                <a:ea typeface="Cambria"/>
                <a:cs typeface="Cambria"/>
                <a:sym typeface="Cambria"/>
              </a:defRPr>
            </a:lvl8pPr>
            <a:lvl9pPr marL="2743200" marR="0" lvl="8" indent="0" algn="l" rtl="0">
              <a:spcBef>
                <a:spcPts val="0"/>
              </a:spcBef>
              <a:spcAft>
                <a:spcPts val="0"/>
              </a:spcAft>
              <a:buSzPts val="1100"/>
              <a:buNone/>
              <a:defRPr sz="1400" b="0" i="0" u="none" strike="noStrike" cap="none">
                <a:solidFill>
                  <a:schemeClr val="dk1"/>
                </a:solidFill>
                <a:latin typeface="Cambria"/>
                <a:ea typeface="Cambria"/>
                <a:cs typeface="Cambria"/>
                <a:sym typeface="Cambria"/>
              </a:defRPr>
            </a:lvl9pPr>
          </a:lstStyle>
          <a:p>
            <a:endParaRPr/>
          </a:p>
        </p:txBody>
      </p:sp>
      <p:sp>
        <p:nvSpPr>
          <p:cNvPr id="49" name="Shape 49"/>
          <p:cNvSpPr txBox="1">
            <a:spLocks noGrp="1"/>
          </p:cNvSpPr>
          <p:nvPr>
            <p:ph type="ftr" idx="11"/>
          </p:nvPr>
        </p:nvSpPr>
        <p:spPr>
          <a:xfrm>
            <a:off x="970613" y="4686300"/>
            <a:ext cx="5602200" cy="114300"/>
          </a:xfrm>
          <a:prstGeom prst="rect">
            <a:avLst/>
          </a:prstGeom>
          <a:noFill/>
          <a:ln>
            <a:noFill/>
          </a:ln>
        </p:spPr>
        <p:txBody>
          <a:bodyPr spcFirstLastPara="1" wrap="square" lIns="68575" tIns="68575" rIns="68575" bIns="68575" anchor="ctr" anchorCtr="0"/>
          <a:lstStyle>
            <a:lvl1pPr marL="0" marR="0" lvl="0" indent="0" algn="l" rtl="0">
              <a:spcBef>
                <a:spcPts val="0"/>
              </a:spcBef>
              <a:spcAft>
                <a:spcPts val="0"/>
              </a:spcAft>
              <a:buSzPts val="1100"/>
              <a:buNone/>
              <a:defRPr sz="700" b="0" i="0" u="none" strike="noStrike" cap="none">
                <a:solidFill>
                  <a:schemeClr val="dk1"/>
                </a:solidFill>
                <a:latin typeface="Arial"/>
                <a:ea typeface="Arial"/>
                <a:cs typeface="Arial"/>
                <a:sym typeface="Arial"/>
              </a:defRPr>
            </a:lvl1pPr>
            <a:lvl2pPr marL="342900" marR="0" lvl="1" indent="0" algn="l" rtl="0">
              <a:spcBef>
                <a:spcPts val="0"/>
              </a:spcBef>
              <a:spcAft>
                <a:spcPts val="0"/>
              </a:spcAft>
              <a:buSzPts val="1100"/>
              <a:buNone/>
              <a:defRPr sz="1400" b="0" i="0" u="none" strike="noStrike" cap="none">
                <a:solidFill>
                  <a:schemeClr val="dk1"/>
                </a:solidFill>
                <a:latin typeface="Cambria"/>
                <a:ea typeface="Cambria"/>
                <a:cs typeface="Cambria"/>
                <a:sym typeface="Cambria"/>
              </a:defRPr>
            </a:lvl2pPr>
            <a:lvl3pPr marL="685800" marR="0" lvl="2" indent="0" algn="l" rtl="0">
              <a:spcBef>
                <a:spcPts val="0"/>
              </a:spcBef>
              <a:spcAft>
                <a:spcPts val="0"/>
              </a:spcAft>
              <a:buSzPts val="1100"/>
              <a:buNone/>
              <a:defRPr sz="1400" b="0" i="0" u="none" strike="noStrike" cap="none">
                <a:solidFill>
                  <a:schemeClr val="dk1"/>
                </a:solidFill>
                <a:latin typeface="Cambria"/>
                <a:ea typeface="Cambria"/>
                <a:cs typeface="Cambria"/>
                <a:sym typeface="Cambria"/>
              </a:defRPr>
            </a:lvl3pPr>
            <a:lvl4pPr marL="1028700" marR="0" lvl="3" indent="0" algn="l" rtl="0">
              <a:spcBef>
                <a:spcPts val="0"/>
              </a:spcBef>
              <a:spcAft>
                <a:spcPts val="0"/>
              </a:spcAft>
              <a:buSzPts val="1100"/>
              <a:buNone/>
              <a:defRPr sz="1400" b="0" i="0" u="none" strike="noStrike" cap="none">
                <a:solidFill>
                  <a:schemeClr val="dk1"/>
                </a:solidFill>
                <a:latin typeface="Cambria"/>
                <a:ea typeface="Cambria"/>
                <a:cs typeface="Cambria"/>
                <a:sym typeface="Cambria"/>
              </a:defRPr>
            </a:lvl4pPr>
            <a:lvl5pPr marL="1371600" marR="0" lvl="4" indent="0" algn="l" rtl="0">
              <a:spcBef>
                <a:spcPts val="0"/>
              </a:spcBef>
              <a:spcAft>
                <a:spcPts val="0"/>
              </a:spcAft>
              <a:buSzPts val="1100"/>
              <a:buNone/>
              <a:defRPr sz="1400" b="0" i="0" u="none" strike="noStrike" cap="none">
                <a:solidFill>
                  <a:schemeClr val="dk1"/>
                </a:solidFill>
                <a:latin typeface="Cambria"/>
                <a:ea typeface="Cambria"/>
                <a:cs typeface="Cambria"/>
                <a:sym typeface="Cambria"/>
              </a:defRPr>
            </a:lvl5pPr>
            <a:lvl6pPr marL="1714500" marR="0" lvl="5" indent="0" algn="l" rtl="0">
              <a:spcBef>
                <a:spcPts val="0"/>
              </a:spcBef>
              <a:spcAft>
                <a:spcPts val="0"/>
              </a:spcAft>
              <a:buSzPts val="1100"/>
              <a:buNone/>
              <a:defRPr sz="1400" b="0" i="0" u="none" strike="noStrike" cap="none">
                <a:solidFill>
                  <a:schemeClr val="dk1"/>
                </a:solidFill>
                <a:latin typeface="Cambria"/>
                <a:ea typeface="Cambria"/>
                <a:cs typeface="Cambria"/>
                <a:sym typeface="Cambria"/>
              </a:defRPr>
            </a:lvl6pPr>
            <a:lvl7pPr marL="2057400" marR="0" lvl="6" indent="0" algn="l" rtl="0">
              <a:spcBef>
                <a:spcPts val="0"/>
              </a:spcBef>
              <a:spcAft>
                <a:spcPts val="0"/>
              </a:spcAft>
              <a:buSzPts val="1100"/>
              <a:buNone/>
              <a:defRPr sz="1400" b="0" i="0" u="none" strike="noStrike" cap="none">
                <a:solidFill>
                  <a:schemeClr val="dk1"/>
                </a:solidFill>
                <a:latin typeface="Cambria"/>
                <a:ea typeface="Cambria"/>
                <a:cs typeface="Cambria"/>
                <a:sym typeface="Cambria"/>
              </a:defRPr>
            </a:lvl7pPr>
            <a:lvl8pPr marL="2400300" marR="0" lvl="7" indent="0" algn="l" rtl="0">
              <a:spcBef>
                <a:spcPts val="0"/>
              </a:spcBef>
              <a:spcAft>
                <a:spcPts val="0"/>
              </a:spcAft>
              <a:buSzPts val="1100"/>
              <a:buNone/>
              <a:defRPr sz="1400" b="0" i="0" u="none" strike="noStrike" cap="none">
                <a:solidFill>
                  <a:schemeClr val="dk1"/>
                </a:solidFill>
                <a:latin typeface="Cambria"/>
                <a:ea typeface="Cambria"/>
                <a:cs typeface="Cambria"/>
                <a:sym typeface="Cambria"/>
              </a:defRPr>
            </a:lvl8pPr>
            <a:lvl9pPr marL="2743200" marR="0" lvl="8" indent="0" algn="l" rtl="0">
              <a:spcBef>
                <a:spcPts val="0"/>
              </a:spcBef>
              <a:spcAft>
                <a:spcPts val="0"/>
              </a:spcAft>
              <a:buSzPts val="1100"/>
              <a:buNone/>
              <a:defRPr sz="1400" b="0" i="0" u="none" strike="noStrike" cap="none">
                <a:solidFill>
                  <a:schemeClr val="dk1"/>
                </a:solidFill>
                <a:latin typeface="Cambria"/>
                <a:ea typeface="Cambria"/>
                <a:cs typeface="Cambria"/>
                <a:sym typeface="Cambria"/>
              </a:defRPr>
            </a:lvl9pPr>
          </a:lstStyle>
          <a:p>
            <a:endParaRPr/>
          </a:p>
        </p:txBody>
      </p:sp>
      <p:sp>
        <p:nvSpPr>
          <p:cNvPr id="50" name="Shape 50"/>
          <p:cNvSpPr txBox="1">
            <a:spLocks noGrp="1"/>
          </p:cNvSpPr>
          <p:nvPr>
            <p:ph type="sldNum" idx="12"/>
          </p:nvPr>
        </p:nvSpPr>
        <p:spPr>
          <a:xfrm>
            <a:off x="7601738" y="4686300"/>
            <a:ext cx="571800" cy="1143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700" b="0" i="0" u="none" strike="noStrike" cap="none">
                <a:solidFill>
                  <a:schemeClr val="dk1"/>
                </a:solidFill>
                <a:latin typeface="Arial"/>
                <a:ea typeface="Arial"/>
                <a:cs typeface="Arial"/>
                <a:sym typeface="Arial"/>
              </a:defRPr>
            </a:lvl1pPr>
            <a:lvl2pPr marL="0" marR="0" lvl="1" indent="0" algn="r" rtl="0">
              <a:spcBef>
                <a:spcPts val="0"/>
              </a:spcBef>
              <a:buNone/>
              <a:defRPr sz="700" b="0" i="0" u="none" strike="noStrike" cap="none">
                <a:solidFill>
                  <a:schemeClr val="dk1"/>
                </a:solidFill>
                <a:latin typeface="Arial"/>
                <a:ea typeface="Arial"/>
                <a:cs typeface="Arial"/>
                <a:sym typeface="Arial"/>
              </a:defRPr>
            </a:lvl2pPr>
            <a:lvl3pPr marL="0" marR="0" lvl="2" indent="0" algn="r" rtl="0">
              <a:spcBef>
                <a:spcPts val="0"/>
              </a:spcBef>
              <a:buNone/>
              <a:defRPr sz="700" b="0" i="0" u="none" strike="noStrike" cap="none">
                <a:solidFill>
                  <a:schemeClr val="dk1"/>
                </a:solidFill>
                <a:latin typeface="Arial"/>
                <a:ea typeface="Arial"/>
                <a:cs typeface="Arial"/>
                <a:sym typeface="Arial"/>
              </a:defRPr>
            </a:lvl3pPr>
            <a:lvl4pPr marL="0" marR="0" lvl="3" indent="0" algn="r" rtl="0">
              <a:spcBef>
                <a:spcPts val="0"/>
              </a:spcBef>
              <a:buNone/>
              <a:defRPr sz="700" b="0" i="0" u="none" strike="noStrike" cap="none">
                <a:solidFill>
                  <a:schemeClr val="dk1"/>
                </a:solidFill>
                <a:latin typeface="Arial"/>
                <a:ea typeface="Arial"/>
                <a:cs typeface="Arial"/>
                <a:sym typeface="Arial"/>
              </a:defRPr>
            </a:lvl4pPr>
            <a:lvl5pPr marL="0" marR="0" lvl="4" indent="0" algn="r" rtl="0">
              <a:spcBef>
                <a:spcPts val="0"/>
              </a:spcBef>
              <a:buNone/>
              <a:defRPr sz="700" b="0" i="0" u="none" strike="noStrike" cap="none">
                <a:solidFill>
                  <a:schemeClr val="dk1"/>
                </a:solidFill>
                <a:latin typeface="Arial"/>
                <a:ea typeface="Arial"/>
                <a:cs typeface="Arial"/>
                <a:sym typeface="Arial"/>
              </a:defRPr>
            </a:lvl5pPr>
            <a:lvl6pPr marL="0" marR="0" lvl="5" indent="0" algn="r" rtl="0">
              <a:spcBef>
                <a:spcPts val="0"/>
              </a:spcBef>
              <a:buNone/>
              <a:defRPr sz="700" b="0" i="0" u="none" strike="noStrike" cap="none">
                <a:solidFill>
                  <a:schemeClr val="dk1"/>
                </a:solidFill>
                <a:latin typeface="Arial"/>
                <a:ea typeface="Arial"/>
                <a:cs typeface="Arial"/>
                <a:sym typeface="Arial"/>
              </a:defRPr>
            </a:lvl6pPr>
            <a:lvl7pPr marL="0" marR="0" lvl="6" indent="0" algn="r" rtl="0">
              <a:spcBef>
                <a:spcPts val="0"/>
              </a:spcBef>
              <a:buNone/>
              <a:defRPr sz="700" b="0" i="0" u="none" strike="noStrike" cap="none">
                <a:solidFill>
                  <a:schemeClr val="dk1"/>
                </a:solidFill>
                <a:latin typeface="Arial"/>
                <a:ea typeface="Arial"/>
                <a:cs typeface="Arial"/>
                <a:sym typeface="Arial"/>
              </a:defRPr>
            </a:lvl7pPr>
            <a:lvl8pPr marL="0" marR="0" lvl="7" indent="0" algn="r" rtl="0">
              <a:spcBef>
                <a:spcPts val="0"/>
              </a:spcBef>
              <a:buNone/>
              <a:defRPr sz="700" b="0" i="0" u="none" strike="noStrike" cap="none">
                <a:solidFill>
                  <a:schemeClr val="dk1"/>
                </a:solidFill>
                <a:latin typeface="Arial"/>
                <a:ea typeface="Arial"/>
                <a:cs typeface="Arial"/>
                <a:sym typeface="Arial"/>
              </a:defRPr>
            </a:lvl8pPr>
            <a:lvl9pPr marL="0" marR="0" lvl="8" indent="0" algn="r" rtl="0">
              <a:spcBef>
                <a:spcPts val="0"/>
              </a:spcBef>
              <a:buNone/>
              <a:defRPr sz="700" b="0" i="0" u="none" strike="noStrike" cap="none">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zh-TW"/>
              <a:t>‹#›</a:t>
            </a:fld>
            <a:endParaRPr/>
          </a:p>
        </p:txBody>
      </p:sp>
    </p:spTree>
  </p:cSld>
  <p:clrMapOvr>
    <a:masterClrMapping/>
  </p:clrMapOvr>
  <p:transition spd="med">
    <p:fade thruBlk="1"/>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比较" type="twoTxTwoObj">
  <p:cSld name="TWO_OBJECTS_WITH_TEXT">
    <p:spTree>
      <p:nvGrpSpPr>
        <p:cNvPr id="1" name="Shape 252"/>
        <p:cNvGrpSpPr/>
        <p:nvPr/>
      </p:nvGrpSpPr>
      <p:grpSpPr>
        <a:xfrm>
          <a:off x="0" y="0"/>
          <a:ext cx="0" cy="0"/>
          <a:chOff x="0" y="0"/>
          <a:chExt cx="0" cy="0"/>
        </a:xfrm>
      </p:grpSpPr>
      <p:sp>
        <p:nvSpPr>
          <p:cNvPr id="253" name="Shape 253"/>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254" name="Shape 254"/>
          <p:cNvSpPr txBox="1">
            <a:spLocks noGrp="1"/>
          </p:cNvSpPr>
          <p:nvPr>
            <p:ph type="body" idx="1"/>
          </p:nvPr>
        </p:nvSpPr>
        <p:spPr>
          <a:xfrm>
            <a:off x="457200" y="1151335"/>
            <a:ext cx="4040100" cy="480000"/>
          </a:xfrm>
          <a:prstGeom prst="rect">
            <a:avLst/>
          </a:prstGeom>
          <a:noFill/>
          <a:ln>
            <a:noFill/>
          </a:ln>
        </p:spPr>
        <p:txBody>
          <a:bodyPr spcFirstLastPara="1" wrap="square" lIns="91425" tIns="91425" rIns="91425" bIns="91425" anchor="b" anchorCtr="0"/>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255" name="Shape 255"/>
          <p:cNvSpPr txBox="1">
            <a:spLocks noGrp="1"/>
          </p:cNvSpPr>
          <p:nvPr>
            <p:ph type="body" idx="2"/>
          </p:nvPr>
        </p:nvSpPr>
        <p:spPr>
          <a:xfrm>
            <a:off x="457200" y="1631156"/>
            <a:ext cx="4040100" cy="2963400"/>
          </a:xfrm>
          <a:prstGeom prst="rect">
            <a:avLst/>
          </a:prstGeom>
          <a:noFill/>
          <a:ln>
            <a:noFill/>
          </a:ln>
        </p:spPr>
        <p:txBody>
          <a:bodyPr spcFirstLastPara="1" wrap="square" lIns="91425" tIns="91425" rIns="91425" bIns="91425" anchor="t" anchorCtr="0"/>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256" name="Shape 256"/>
          <p:cNvSpPr txBox="1">
            <a:spLocks noGrp="1"/>
          </p:cNvSpPr>
          <p:nvPr>
            <p:ph type="body" idx="3"/>
          </p:nvPr>
        </p:nvSpPr>
        <p:spPr>
          <a:xfrm>
            <a:off x="4645025" y="1151335"/>
            <a:ext cx="4041900" cy="480000"/>
          </a:xfrm>
          <a:prstGeom prst="rect">
            <a:avLst/>
          </a:prstGeom>
          <a:noFill/>
          <a:ln>
            <a:noFill/>
          </a:ln>
        </p:spPr>
        <p:txBody>
          <a:bodyPr spcFirstLastPara="1" wrap="square" lIns="91425" tIns="91425" rIns="91425" bIns="91425" anchor="b" anchorCtr="0"/>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257" name="Shape 257"/>
          <p:cNvSpPr txBox="1">
            <a:spLocks noGrp="1"/>
          </p:cNvSpPr>
          <p:nvPr>
            <p:ph type="body" idx="4"/>
          </p:nvPr>
        </p:nvSpPr>
        <p:spPr>
          <a:xfrm>
            <a:off x="4645025" y="1631156"/>
            <a:ext cx="4041900" cy="2963400"/>
          </a:xfrm>
          <a:prstGeom prst="rect">
            <a:avLst/>
          </a:prstGeom>
          <a:noFill/>
          <a:ln>
            <a:noFill/>
          </a:ln>
        </p:spPr>
        <p:txBody>
          <a:bodyPr spcFirstLastPara="1" wrap="square" lIns="91425" tIns="91425" rIns="91425" bIns="91425" anchor="t" anchorCtr="0"/>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258" name="Shape 258"/>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59" name="Shape 259"/>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60" name="Shape 260"/>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空白" type="blank">
  <p:cSld name="BLANK">
    <p:spTree>
      <p:nvGrpSpPr>
        <p:cNvPr id="1" name="Shape 261"/>
        <p:cNvGrpSpPr/>
        <p:nvPr/>
      </p:nvGrpSpPr>
      <p:grpSpPr>
        <a:xfrm>
          <a:off x="0" y="0"/>
          <a:ext cx="0" cy="0"/>
          <a:chOff x="0" y="0"/>
          <a:chExt cx="0" cy="0"/>
        </a:xfrm>
      </p:grpSpPr>
      <p:sp>
        <p:nvSpPr>
          <p:cNvPr id="262" name="Shape 262"/>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63" name="Shape 263"/>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64" name="Shape 264"/>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内容与标题" type="objTx">
  <p:cSld name="OBJECT_WITH_CAPTION_TEXT">
    <p:spTree>
      <p:nvGrpSpPr>
        <p:cNvPr id="1" name="Shape 265"/>
        <p:cNvGrpSpPr/>
        <p:nvPr/>
      </p:nvGrpSpPr>
      <p:grpSpPr>
        <a:xfrm>
          <a:off x="0" y="0"/>
          <a:ext cx="0" cy="0"/>
          <a:chOff x="0" y="0"/>
          <a:chExt cx="0" cy="0"/>
        </a:xfrm>
      </p:grpSpPr>
      <p:sp>
        <p:nvSpPr>
          <p:cNvPr id="266" name="Shape 266"/>
          <p:cNvSpPr txBox="1">
            <a:spLocks noGrp="1"/>
          </p:cNvSpPr>
          <p:nvPr>
            <p:ph type="title"/>
          </p:nvPr>
        </p:nvSpPr>
        <p:spPr>
          <a:xfrm>
            <a:off x="457200" y="204788"/>
            <a:ext cx="3008400" cy="871500"/>
          </a:xfrm>
          <a:prstGeom prst="rect">
            <a:avLst/>
          </a:prstGeom>
          <a:noFill/>
          <a:ln>
            <a:noFill/>
          </a:ln>
        </p:spPr>
        <p:txBody>
          <a:bodyPr spcFirstLastPara="1" wrap="square" lIns="91425" tIns="91425" rIns="91425" bIns="91425" anchor="b" anchorCtr="0"/>
          <a:lstStyle>
            <a:lvl1pPr marR="0" lvl="0" algn="l" rtl="0">
              <a:spcBef>
                <a:spcPts val="0"/>
              </a:spcBef>
              <a:spcAft>
                <a:spcPts val="0"/>
              </a:spcAft>
              <a:buClr>
                <a:schemeClr val="dk1"/>
              </a:buClr>
              <a:buSzPts val="2000"/>
              <a:buFont typeface="Calibri"/>
              <a:buNone/>
              <a:defRPr sz="2000" b="1"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267" name="Shape 267"/>
          <p:cNvSpPr txBox="1">
            <a:spLocks noGrp="1"/>
          </p:cNvSpPr>
          <p:nvPr>
            <p:ph type="body" idx="1"/>
          </p:nvPr>
        </p:nvSpPr>
        <p:spPr>
          <a:xfrm>
            <a:off x="3575050" y="204788"/>
            <a:ext cx="5111700" cy="43896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68" name="Shape 268"/>
          <p:cNvSpPr txBox="1">
            <a:spLocks noGrp="1"/>
          </p:cNvSpPr>
          <p:nvPr>
            <p:ph type="body" idx="2"/>
          </p:nvPr>
        </p:nvSpPr>
        <p:spPr>
          <a:xfrm>
            <a:off x="457200" y="1076325"/>
            <a:ext cx="3008400" cy="3518400"/>
          </a:xfrm>
          <a:prstGeom prst="rect">
            <a:avLst/>
          </a:prstGeom>
          <a:noFill/>
          <a:ln>
            <a:noFill/>
          </a:ln>
        </p:spPr>
        <p:txBody>
          <a:bodyPr spcFirstLastPara="1" wrap="square" lIns="91425" tIns="91425" rIns="91425" bIns="91425" anchor="t" anchorCtr="0"/>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269" name="Shape 269"/>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70" name="Shape 270"/>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71" name="Shape 271"/>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图片与标题" type="picTx">
  <p:cSld name="PICTURE_WITH_CAPTION_TEXT">
    <p:spTree>
      <p:nvGrpSpPr>
        <p:cNvPr id="1" name="Shape 272"/>
        <p:cNvGrpSpPr/>
        <p:nvPr/>
      </p:nvGrpSpPr>
      <p:grpSpPr>
        <a:xfrm>
          <a:off x="0" y="0"/>
          <a:ext cx="0" cy="0"/>
          <a:chOff x="0" y="0"/>
          <a:chExt cx="0" cy="0"/>
        </a:xfrm>
      </p:grpSpPr>
      <p:sp>
        <p:nvSpPr>
          <p:cNvPr id="273" name="Shape 273"/>
          <p:cNvSpPr txBox="1">
            <a:spLocks noGrp="1"/>
          </p:cNvSpPr>
          <p:nvPr>
            <p:ph type="title"/>
          </p:nvPr>
        </p:nvSpPr>
        <p:spPr>
          <a:xfrm>
            <a:off x="1792288" y="3600450"/>
            <a:ext cx="5486400" cy="425100"/>
          </a:xfrm>
          <a:prstGeom prst="rect">
            <a:avLst/>
          </a:prstGeom>
          <a:noFill/>
          <a:ln>
            <a:noFill/>
          </a:ln>
        </p:spPr>
        <p:txBody>
          <a:bodyPr spcFirstLastPara="1" wrap="square" lIns="91425" tIns="91425" rIns="91425" bIns="91425" anchor="b" anchorCtr="0"/>
          <a:lstStyle>
            <a:lvl1pPr marR="0" lvl="0" algn="l" rtl="0">
              <a:spcBef>
                <a:spcPts val="0"/>
              </a:spcBef>
              <a:spcAft>
                <a:spcPts val="0"/>
              </a:spcAft>
              <a:buClr>
                <a:schemeClr val="dk1"/>
              </a:buClr>
              <a:buSzPts val="2000"/>
              <a:buFont typeface="Calibri"/>
              <a:buNone/>
              <a:defRPr sz="2000" b="1"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274" name="Shape 274"/>
          <p:cNvSpPr>
            <a:spLocks noGrp="1"/>
          </p:cNvSpPr>
          <p:nvPr>
            <p:ph type="pic" idx="2"/>
          </p:nvPr>
        </p:nvSpPr>
        <p:spPr>
          <a:xfrm>
            <a:off x="1792288" y="459581"/>
            <a:ext cx="5486400" cy="3086100"/>
          </a:xfrm>
          <a:prstGeom prst="rect">
            <a:avLst/>
          </a:prstGeom>
          <a:noFill/>
          <a:ln>
            <a:noFill/>
          </a:ln>
        </p:spPr>
        <p:txBody>
          <a:bodyPr spcFirstLastPara="1" wrap="square" lIns="91425" tIns="91425" rIns="91425" bIns="91425" anchor="t" anchorCtr="0"/>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275" name="Shape 275"/>
          <p:cNvSpPr txBox="1">
            <a:spLocks noGrp="1"/>
          </p:cNvSpPr>
          <p:nvPr>
            <p:ph type="body" idx="1"/>
          </p:nvPr>
        </p:nvSpPr>
        <p:spPr>
          <a:xfrm>
            <a:off x="1792288" y="4025503"/>
            <a:ext cx="5486400" cy="603600"/>
          </a:xfrm>
          <a:prstGeom prst="rect">
            <a:avLst/>
          </a:prstGeom>
          <a:noFill/>
          <a:ln>
            <a:noFill/>
          </a:ln>
        </p:spPr>
        <p:txBody>
          <a:bodyPr spcFirstLastPara="1" wrap="square" lIns="91425" tIns="91425" rIns="91425" bIns="91425" anchor="t" anchorCtr="0"/>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276" name="Shape 276"/>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77" name="Shape 277"/>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78" name="Shape 278"/>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标题和竖排文本" type="vertTx">
  <p:cSld name="VERTICAL_TEXT">
    <p:spTree>
      <p:nvGrpSpPr>
        <p:cNvPr id="1" name="Shape 279"/>
        <p:cNvGrpSpPr/>
        <p:nvPr/>
      </p:nvGrpSpPr>
      <p:grpSpPr>
        <a:xfrm>
          <a:off x="0" y="0"/>
          <a:ext cx="0" cy="0"/>
          <a:chOff x="0" y="0"/>
          <a:chExt cx="0" cy="0"/>
        </a:xfrm>
      </p:grpSpPr>
      <p:sp>
        <p:nvSpPr>
          <p:cNvPr id="280" name="Shape 280"/>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281" name="Shape 281"/>
          <p:cNvSpPr txBox="1">
            <a:spLocks noGrp="1"/>
          </p:cNvSpPr>
          <p:nvPr>
            <p:ph type="body" idx="1"/>
          </p:nvPr>
        </p:nvSpPr>
        <p:spPr>
          <a:xfrm rot="5400000">
            <a:off x="2874750" y="-1217400"/>
            <a:ext cx="3394500" cy="82296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82" name="Shape 282"/>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83" name="Shape 283"/>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84" name="Shape 284"/>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竖排标题和文本" type="vertTitleAndTx">
  <p:cSld name="VERTICAL_TITLE_AND_VERTICAL_TEXT">
    <p:spTree>
      <p:nvGrpSpPr>
        <p:cNvPr id="1" name="Shape 285"/>
        <p:cNvGrpSpPr/>
        <p:nvPr/>
      </p:nvGrpSpPr>
      <p:grpSpPr>
        <a:xfrm>
          <a:off x="0" y="0"/>
          <a:ext cx="0" cy="0"/>
          <a:chOff x="0" y="0"/>
          <a:chExt cx="0" cy="0"/>
        </a:xfrm>
      </p:grpSpPr>
      <p:sp>
        <p:nvSpPr>
          <p:cNvPr id="286" name="Shape 286"/>
          <p:cNvSpPr txBox="1">
            <a:spLocks noGrp="1"/>
          </p:cNvSpPr>
          <p:nvPr>
            <p:ph type="title"/>
          </p:nvPr>
        </p:nvSpPr>
        <p:spPr>
          <a:xfrm rot="5400000">
            <a:off x="5463750" y="1371628"/>
            <a:ext cx="4388700" cy="20574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287" name="Shape 287"/>
          <p:cNvSpPr txBox="1">
            <a:spLocks noGrp="1"/>
          </p:cNvSpPr>
          <p:nvPr>
            <p:ph type="body" idx="1"/>
          </p:nvPr>
        </p:nvSpPr>
        <p:spPr>
          <a:xfrm rot="5400000">
            <a:off x="1272750" y="-609572"/>
            <a:ext cx="4388700" cy="60198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88" name="Shape 288"/>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89" name="Shape 289"/>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90" name="Shape 290"/>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两栏内容" type="twoObj">
  <p:cSld name="TWO_OBJECTS">
    <p:spTree>
      <p:nvGrpSpPr>
        <p:cNvPr id="1" name="Shape 51"/>
        <p:cNvGrpSpPr/>
        <p:nvPr/>
      </p:nvGrpSpPr>
      <p:grpSpPr>
        <a:xfrm>
          <a:off x="0" y="0"/>
          <a:ext cx="0" cy="0"/>
          <a:chOff x="0" y="0"/>
          <a:chExt cx="0" cy="0"/>
        </a:xfrm>
      </p:grpSpPr>
      <p:sp>
        <p:nvSpPr>
          <p:cNvPr id="52" name="Shape 52"/>
          <p:cNvSpPr txBox="1">
            <a:spLocks noGrp="1"/>
          </p:cNvSpPr>
          <p:nvPr>
            <p:ph type="title"/>
          </p:nvPr>
        </p:nvSpPr>
        <p:spPr>
          <a:xfrm>
            <a:off x="970613" y="422672"/>
            <a:ext cx="7202700" cy="891900"/>
          </a:xfrm>
          <a:prstGeom prst="rect">
            <a:avLst/>
          </a:prstGeom>
          <a:noFill/>
          <a:ln>
            <a:noFill/>
          </a:ln>
        </p:spPr>
        <p:txBody>
          <a:bodyPr spcFirstLastPara="1" wrap="square" lIns="68575" tIns="68575" rIns="68575" bIns="68575" anchor="b" anchorCtr="0"/>
          <a:lstStyle>
            <a:lvl1pPr marL="0" marR="0" lvl="0" indent="0" algn="l" rtl="0">
              <a:lnSpc>
                <a:spcPct val="90000"/>
              </a:lnSpc>
              <a:spcBef>
                <a:spcPts val="0"/>
              </a:spcBef>
              <a:spcAft>
                <a:spcPts val="0"/>
              </a:spcAft>
              <a:buClr>
                <a:schemeClr val="dk1"/>
              </a:buClr>
              <a:buSzPts val="1100"/>
              <a:buFont typeface="Arial"/>
              <a:buNone/>
              <a:defRPr sz="3000" b="0" i="0" u="none" strike="noStrike" cap="none">
                <a:solidFill>
                  <a:schemeClr val="dk1"/>
                </a:solidFill>
                <a:latin typeface="Arial"/>
                <a:ea typeface="Arial"/>
                <a:cs typeface="Arial"/>
                <a:sym typeface="Arial"/>
              </a:defRPr>
            </a:lvl1pPr>
            <a:lvl2pPr marL="0" marR="0" lvl="1" indent="0" algn="l" rtl="0">
              <a:spcBef>
                <a:spcPts val="0"/>
              </a:spcBef>
              <a:spcAft>
                <a:spcPts val="0"/>
              </a:spcAft>
              <a:buSzPts val="1100"/>
              <a:buNone/>
              <a:defRPr sz="1400" b="0" i="0" u="none" strike="noStrike" cap="none">
                <a:solidFill>
                  <a:schemeClr val="dk2"/>
                </a:solidFill>
              </a:defRPr>
            </a:lvl2pPr>
            <a:lvl3pPr marL="0" marR="0" lvl="2" indent="0" algn="l" rtl="0">
              <a:spcBef>
                <a:spcPts val="0"/>
              </a:spcBef>
              <a:spcAft>
                <a:spcPts val="0"/>
              </a:spcAft>
              <a:buSzPts val="1100"/>
              <a:buNone/>
              <a:defRPr sz="1400" b="0" i="0" u="none" strike="noStrike" cap="none">
                <a:solidFill>
                  <a:schemeClr val="dk2"/>
                </a:solidFill>
              </a:defRPr>
            </a:lvl3pPr>
            <a:lvl4pPr marL="0" marR="0" lvl="3" indent="0" algn="l" rtl="0">
              <a:spcBef>
                <a:spcPts val="0"/>
              </a:spcBef>
              <a:spcAft>
                <a:spcPts val="0"/>
              </a:spcAft>
              <a:buSzPts val="1100"/>
              <a:buNone/>
              <a:defRPr sz="1400" b="0" i="0" u="none" strike="noStrike" cap="none">
                <a:solidFill>
                  <a:schemeClr val="dk2"/>
                </a:solidFill>
              </a:defRPr>
            </a:lvl4pPr>
            <a:lvl5pPr marL="0" marR="0" lvl="4" indent="0" algn="l" rtl="0">
              <a:spcBef>
                <a:spcPts val="0"/>
              </a:spcBef>
              <a:spcAft>
                <a:spcPts val="0"/>
              </a:spcAft>
              <a:buSzPts val="1100"/>
              <a:buNone/>
              <a:defRPr sz="1400" b="0" i="0" u="none" strike="noStrike" cap="none">
                <a:solidFill>
                  <a:schemeClr val="dk2"/>
                </a:solidFill>
              </a:defRPr>
            </a:lvl5pPr>
            <a:lvl6pPr marL="0" marR="0" lvl="5" indent="0" algn="l" rtl="0">
              <a:spcBef>
                <a:spcPts val="0"/>
              </a:spcBef>
              <a:spcAft>
                <a:spcPts val="0"/>
              </a:spcAft>
              <a:buSzPts val="1100"/>
              <a:buNone/>
              <a:defRPr sz="1400" b="0" i="0" u="none" strike="noStrike" cap="none">
                <a:solidFill>
                  <a:schemeClr val="dk2"/>
                </a:solidFill>
              </a:defRPr>
            </a:lvl6pPr>
            <a:lvl7pPr marL="0" marR="0" lvl="6" indent="0" algn="l" rtl="0">
              <a:spcBef>
                <a:spcPts val="0"/>
              </a:spcBef>
              <a:spcAft>
                <a:spcPts val="0"/>
              </a:spcAft>
              <a:buSzPts val="1100"/>
              <a:buNone/>
              <a:defRPr sz="1400" b="0" i="0" u="none" strike="noStrike" cap="none">
                <a:solidFill>
                  <a:schemeClr val="dk2"/>
                </a:solidFill>
              </a:defRPr>
            </a:lvl7pPr>
            <a:lvl8pPr marL="0" marR="0" lvl="7" indent="0" algn="l" rtl="0">
              <a:spcBef>
                <a:spcPts val="0"/>
              </a:spcBef>
              <a:spcAft>
                <a:spcPts val="0"/>
              </a:spcAft>
              <a:buSzPts val="1100"/>
              <a:buNone/>
              <a:defRPr sz="1400" b="0" i="0" u="none" strike="noStrike" cap="none">
                <a:solidFill>
                  <a:schemeClr val="dk2"/>
                </a:solidFill>
              </a:defRPr>
            </a:lvl8pPr>
            <a:lvl9pPr marL="0" marR="0" lvl="8" indent="0" algn="l" rtl="0">
              <a:spcBef>
                <a:spcPts val="0"/>
              </a:spcBef>
              <a:spcAft>
                <a:spcPts val="0"/>
              </a:spcAft>
              <a:buSzPts val="1100"/>
              <a:buNone/>
              <a:defRPr sz="1400" b="0" i="0" u="none" strike="noStrike" cap="none">
                <a:solidFill>
                  <a:schemeClr val="dk2"/>
                </a:solidFill>
              </a:defRPr>
            </a:lvl9pPr>
          </a:lstStyle>
          <a:p>
            <a:endParaRPr/>
          </a:p>
        </p:txBody>
      </p:sp>
      <p:sp>
        <p:nvSpPr>
          <p:cNvPr id="53" name="Shape 53"/>
          <p:cNvSpPr txBox="1">
            <a:spLocks noGrp="1"/>
          </p:cNvSpPr>
          <p:nvPr>
            <p:ph type="body" idx="1"/>
          </p:nvPr>
        </p:nvSpPr>
        <p:spPr>
          <a:xfrm>
            <a:off x="970613" y="1485900"/>
            <a:ext cx="3487200" cy="3143100"/>
          </a:xfrm>
          <a:prstGeom prst="rect">
            <a:avLst/>
          </a:prstGeom>
          <a:noFill/>
          <a:ln>
            <a:noFill/>
          </a:ln>
        </p:spPr>
        <p:txBody>
          <a:bodyPr spcFirstLastPara="1" wrap="square" lIns="68575" tIns="68575" rIns="68575" bIns="68575" anchor="t" anchorCtr="0"/>
          <a:lstStyle>
            <a:lvl1pPr marL="457200" marR="0" lvl="0" indent="-330200" algn="l" rtl="0">
              <a:lnSpc>
                <a:spcPct val="90000"/>
              </a:lnSpc>
              <a:spcBef>
                <a:spcPts val="1400"/>
              </a:spcBef>
              <a:spcAft>
                <a:spcPts val="0"/>
              </a:spcAft>
              <a:buClr>
                <a:schemeClr val="dk1"/>
              </a:buClr>
              <a:buSzPts val="1600"/>
              <a:buFont typeface="Arial"/>
              <a:buChar char="•"/>
              <a:defRPr sz="1800" b="0" i="0" u="none" strike="noStrike" cap="none">
                <a:solidFill>
                  <a:schemeClr val="dk1"/>
                </a:solidFill>
                <a:latin typeface="Arial"/>
                <a:ea typeface="Arial"/>
                <a:cs typeface="Arial"/>
                <a:sym typeface="Arial"/>
              </a:defRPr>
            </a:lvl1pPr>
            <a:lvl2pPr marL="914400" marR="0" lvl="1" indent="-317500" algn="l" rtl="0">
              <a:lnSpc>
                <a:spcPct val="90000"/>
              </a:lnSpc>
              <a:spcBef>
                <a:spcPts val="500"/>
              </a:spcBef>
              <a:spcAft>
                <a:spcPts val="0"/>
              </a:spcAft>
              <a:buClr>
                <a:schemeClr val="dk1"/>
              </a:buClr>
              <a:buSzPts val="1400"/>
              <a:buFont typeface="Arial"/>
              <a:buChar char="•"/>
              <a:defRPr sz="1500" b="0" i="0" u="none" strike="noStrike" cap="none">
                <a:solidFill>
                  <a:schemeClr val="dk1"/>
                </a:solidFill>
                <a:latin typeface="Arial"/>
                <a:ea typeface="Arial"/>
                <a:cs typeface="Arial"/>
                <a:sym typeface="Arial"/>
              </a:defRPr>
            </a:lvl2pPr>
            <a:lvl3pPr marL="1371600" marR="0" lvl="2" indent="-304800" algn="l" rtl="0">
              <a:lnSpc>
                <a:spcPct val="90000"/>
              </a:lnSpc>
              <a:spcBef>
                <a:spcPts val="500"/>
              </a:spcBef>
              <a:spcAft>
                <a:spcPts val="0"/>
              </a:spcAft>
              <a:buClr>
                <a:schemeClr val="dk1"/>
              </a:buClr>
              <a:buSzPts val="1200"/>
              <a:buFont typeface="Arial"/>
              <a:buChar char="•"/>
              <a:defRPr sz="1400" b="0" i="0" u="none" strike="noStrike" cap="none">
                <a:solidFill>
                  <a:schemeClr val="dk1"/>
                </a:solidFill>
                <a:latin typeface="Arial"/>
                <a:ea typeface="Arial"/>
                <a:cs typeface="Arial"/>
                <a:sym typeface="Arial"/>
              </a:defRPr>
            </a:lvl3pPr>
            <a:lvl4pPr marL="1828800" marR="0" lvl="3" indent="-298450" algn="l" rtl="0">
              <a:lnSpc>
                <a:spcPct val="90000"/>
              </a:lnSpc>
              <a:spcBef>
                <a:spcPts val="500"/>
              </a:spcBef>
              <a:spcAft>
                <a:spcPts val="0"/>
              </a:spcAft>
              <a:buClr>
                <a:schemeClr val="dk1"/>
              </a:buClr>
              <a:buSzPts val="1100"/>
              <a:buFont typeface="Arial"/>
              <a:buChar char="•"/>
              <a:defRPr sz="1200" b="0" i="0" u="none" strike="noStrike" cap="none">
                <a:solidFill>
                  <a:schemeClr val="dk1"/>
                </a:solidFill>
                <a:latin typeface="Arial"/>
                <a:ea typeface="Arial"/>
                <a:cs typeface="Arial"/>
                <a:sym typeface="Arial"/>
              </a:defRPr>
            </a:lvl4pPr>
            <a:lvl5pPr marL="2286000" marR="0" lvl="4" indent="-298450" algn="l" rtl="0">
              <a:lnSpc>
                <a:spcPct val="90000"/>
              </a:lnSpc>
              <a:spcBef>
                <a:spcPts val="500"/>
              </a:spcBef>
              <a:spcAft>
                <a:spcPts val="0"/>
              </a:spcAft>
              <a:buClr>
                <a:schemeClr val="dk1"/>
              </a:buClr>
              <a:buSzPts val="1100"/>
              <a:buFont typeface="Arial"/>
              <a:buChar char="•"/>
              <a:defRPr sz="1200" b="0" i="0" u="none" strike="noStrike" cap="none">
                <a:solidFill>
                  <a:schemeClr val="dk1"/>
                </a:solidFill>
                <a:latin typeface="Arial"/>
                <a:ea typeface="Arial"/>
                <a:cs typeface="Arial"/>
                <a:sym typeface="Arial"/>
              </a:defRPr>
            </a:lvl5pPr>
            <a:lvl6pPr marL="2743200" marR="0" lvl="5" indent="-298450" algn="l" rtl="0">
              <a:lnSpc>
                <a:spcPct val="90000"/>
              </a:lnSpc>
              <a:spcBef>
                <a:spcPts val="500"/>
              </a:spcBef>
              <a:spcAft>
                <a:spcPts val="0"/>
              </a:spcAft>
              <a:buClr>
                <a:schemeClr val="dk1"/>
              </a:buClr>
              <a:buSzPts val="1100"/>
              <a:buFont typeface="Arial"/>
              <a:buChar char="•"/>
              <a:defRPr sz="1200" b="0" i="0" u="none" strike="noStrike" cap="none">
                <a:solidFill>
                  <a:schemeClr val="dk1"/>
                </a:solidFill>
                <a:latin typeface="Cambria"/>
                <a:ea typeface="Cambria"/>
                <a:cs typeface="Cambria"/>
                <a:sym typeface="Cambria"/>
              </a:defRPr>
            </a:lvl6pPr>
            <a:lvl7pPr marL="3200400" marR="0" lvl="6" indent="-298450" algn="l" rtl="0">
              <a:lnSpc>
                <a:spcPct val="90000"/>
              </a:lnSpc>
              <a:spcBef>
                <a:spcPts val="500"/>
              </a:spcBef>
              <a:spcAft>
                <a:spcPts val="0"/>
              </a:spcAft>
              <a:buClr>
                <a:schemeClr val="dk1"/>
              </a:buClr>
              <a:buSzPts val="1100"/>
              <a:buFont typeface="Arial"/>
              <a:buChar char="•"/>
              <a:defRPr sz="1200" b="0" i="0" u="none" strike="noStrike" cap="none">
                <a:solidFill>
                  <a:schemeClr val="dk1"/>
                </a:solidFill>
                <a:latin typeface="Cambria"/>
                <a:ea typeface="Cambria"/>
                <a:cs typeface="Cambria"/>
                <a:sym typeface="Cambria"/>
              </a:defRPr>
            </a:lvl7pPr>
            <a:lvl8pPr marL="3657600" marR="0" lvl="7" indent="-298450" algn="l" rtl="0">
              <a:lnSpc>
                <a:spcPct val="90000"/>
              </a:lnSpc>
              <a:spcBef>
                <a:spcPts val="500"/>
              </a:spcBef>
              <a:spcAft>
                <a:spcPts val="0"/>
              </a:spcAft>
              <a:buClr>
                <a:schemeClr val="dk1"/>
              </a:buClr>
              <a:buSzPts val="1100"/>
              <a:buFont typeface="Arial"/>
              <a:buChar char="•"/>
              <a:defRPr sz="1200" b="0" i="0" u="none" strike="noStrike" cap="none">
                <a:solidFill>
                  <a:schemeClr val="dk1"/>
                </a:solidFill>
                <a:latin typeface="Cambria"/>
                <a:ea typeface="Cambria"/>
                <a:cs typeface="Cambria"/>
                <a:sym typeface="Cambria"/>
              </a:defRPr>
            </a:lvl8pPr>
            <a:lvl9pPr marL="4114800" marR="0" lvl="8" indent="-298450" algn="l" rtl="0">
              <a:lnSpc>
                <a:spcPct val="90000"/>
              </a:lnSpc>
              <a:spcBef>
                <a:spcPts val="500"/>
              </a:spcBef>
              <a:spcAft>
                <a:spcPts val="0"/>
              </a:spcAft>
              <a:buClr>
                <a:schemeClr val="dk1"/>
              </a:buClr>
              <a:buSzPts val="1100"/>
              <a:buFont typeface="Arial"/>
              <a:buChar char="•"/>
              <a:defRPr sz="1200" b="0" i="0" u="none" strike="noStrike" cap="none">
                <a:solidFill>
                  <a:schemeClr val="dk1"/>
                </a:solidFill>
                <a:latin typeface="Cambria"/>
                <a:ea typeface="Cambria"/>
                <a:cs typeface="Cambria"/>
                <a:sym typeface="Cambria"/>
              </a:defRPr>
            </a:lvl9pPr>
          </a:lstStyle>
          <a:p>
            <a:endParaRPr/>
          </a:p>
        </p:txBody>
      </p:sp>
      <p:sp>
        <p:nvSpPr>
          <p:cNvPr id="54" name="Shape 54"/>
          <p:cNvSpPr txBox="1">
            <a:spLocks noGrp="1"/>
          </p:cNvSpPr>
          <p:nvPr>
            <p:ph type="body" idx="2"/>
          </p:nvPr>
        </p:nvSpPr>
        <p:spPr>
          <a:xfrm>
            <a:off x="4686329" y="1485900"/>
            <a:ext cx="3487200" cy="3143100"/>
          </a:xfrm>
          <a:prstGeom prst="rect">
            <a:avLst/>
          </a:prstGeom>
          <a:noFill/>
          <a:ln>
            <a:noFill/>
          </a:ln>
        </p:spPr>
        <p:txBody>
          <a:bodyPr spcFirstLastPara="1" wrap="square" lIns="68575" tIns="68575" rIns="68575" bIns="68575" anchor="t" anchorCtr="0"/>
          <a:lstStyle>
            <a:lvl1pPr marL="457200" marR="0" lvl="0" indent="-330200" algn="l" rtl="0">
              <a:lnSpc>
                <a:spcPct val="90000"/>
              </a:lnSpc>
              <a:spcBef>
                <a:spcPts val="1400"/>
              </a:spcBef>
              <a:spcAft>
                <a:spcPts val="0"/>
              </a:spcAft>
              <a:buClr>
                <a:schemeClr val="dk1"/>
              </a:buClr>
              <a:buSzPts val="1600"/>
              <a:buFont typeface="Arial"/>
              <a:buChar char="•"/>
              <a:defRPr sz="1800" b="0" i="0" u="none" strike="noStrike" cap="none">
                <a:solidFill>
                  <a:schemeClr val="dk1"/>
                </a:solidFill>
                <a:latin typeface="Arial"/>
                <a:ea typeface="Arial"/>
                <a:cs typeface="Arial"/>
                <a:sym typeface="Arial"/>
              </a:defRPr>
            </a:lvl1pPr>
            <a:lvl2pPr marL="914400" marR="0" lvl="1" indent="-317500" algn="l" rtl="0">
              <a:lnSpc>
                <a:spcPct val="90000"/>
              </a:lnSpc>
              <a:spcBef>
                <a:spcPts val="500"/>
              </a:spcBef>
              <a:spcAft>
                <a:spcPts val="0"/>
              </a:spcAft>
              <a:buClr>
                <a:schemeClr val="dk1"/>
              </a:buClr>
              <a:buSzPts val="1400"/>
              <a:buFont typeface="Arial"/>
              <a:buChar char="•"/>
              <a:defRPr sz="1500" b="0" i="0" u="none" strike="noStrike" cap="none">
                <a:solidFill>
                  <a:schemeClr val="dk1"/>
                </a:solidFill>
                <a:latin typeface="Arial"/>
                <a:ea typeface="Arial"/>
                <a:cs typeface="Arial"/>
                <a:sym typeface="Arial"/>
              </a:defRPr>
            </a:lvl2pPr>
            <a:lvl3pPr marL="1371600" marR="0" lvl="2" indent="-304800" algn="l" rtl="0">
              <a:lnSpc>
                <a:spcPct val="90000"/>
              </a:lnSpc>
              <a:spcBef>
                <a:spcPts val="500"/>
              </a:spcBef>
              <a:spcAft>
                <a:spcPts val="0"/>
              </a:spcAft>
              <a:buClr>
                <a:schemeClr val="dk1"/>
              </a:buClr>
              <a:buSzPts val="1200"/>
              <a:buFont typeface="Arial"/>
              <a:buChar char="•"/>
              <a:defRPr sz="1400" b="0" i="0" u="none" strike="noStrike" cap="none">
                <a:solidFill>
                  <a:schemeClr val="dk1"/>
                </a:solidFill>
                <a:latin typeface="Arial"/>
                <a:ea typeface="Arial"/>
                <a:cs typeface="Arial"/>
                <a:sym typeface="Arial"/>
              </a:defRPr>
            </a:lvl3pPr>
            <a:lvl4pPr marL="1828800" marR="0" lvl="3" indent="-298450" algn="l" rtl="0">
              <a:lnSpc>
                <a:spcPct val="90000"/>
              </a:lnSpc>
              <a:spcBef>
                <a:spcPts val="500"/>
              </a:spcBef>
              <a:spcAft>
                <a:spcPts val="0"/>
              </a:spcAft>
              <a:buClr>
                <a:schemeClr val="dk1"/>
              </a:buClr>
              <a:buSzPts val="1100"/>
              <a:buFont typeface="Arial"/>
              <a:buChar char="•"/>
              <a:defRPr sz="1200" b="0" i="0" u="none" strike="noStrike" cap="none">
                <a:solidFill>
                  <a:schemeClr val="dk1"/>
                </a:solidFill>
                <a:latin typeface="Arial"/>
                <a:ea typeface="Arial"/>
                <a:cs typeface="Arial"/>
                <a:sym typeface="Arial"/>
              </a:defRPr>
            </a:lvl4pPr>
            <a:lvl5pPr marL="2286000" marR="0" lvl="4" indent="-298450" algn="l" rtl="0">
              <a:lnSpc>
                <a:spcPct val="90000"/>
              </a:lnSpc>
              <a:spcBef>
                <a:spcPts val="500"/>
              </a:spcBef>
              <a:spcAft>
                <a:spcPts val="0"/>
              </a:spcAft>
              <a:buClr>
                <a:schemeClr val="dk1"/>
              </a:buClr>
              <a:buSzPts val="1100"/>
              <a:buFont typeface="Arial"/>
              <a:buChar char="•"/>
              <a:defRPr sz="1200" b="0" i="0" u="none" strike="noStrike" cap="none">
                <a:solidFill>
                  <a:schemeClr val="dk1"/>
                </a:solidFill>
                <a:latin typeface="Arial"/>
                <a:ea typeface="Arial"/>
                <a:cs typeface="Arial"/>
                <a:sym typeface="Arial"/>
              </a:defRPr>
            </a:lvl5pPr>
            <a:lvl6pPr marL="2743200" marR="0" lvl="5" indent="-298450" algn="l" rtl="0">
              <a:lnSpc>
                <a:spcPct val="90000"/>
              </a:lnSpc>
              <a:spcBef>
                <a:spcPts val="500"/>
              </a:spcBef>
              <a:spcAft>
                <a:spcPts val="0"/>
              </a:spcAft>
              <a:buClr>
                <a:schemeClr val="dk1"/>
              </a:buClr>
              <a:buSzPts val="1100"/>
              <a:buFont typeface="Arial"/>
              <a:buChar char="•"/>
              <a:defRPr sz="1200" b="0" i="0" u="none" strike="noStrike" cap="none">
                <a:solidFill>
                  <a:schemeClr val="dk1"/>
                </a:solidFill>
                <a:latin typeface="Cambria"/>
                <a:ea typeface="Cambria"/>
                <a:cs typeface="Cambria"/>
                <a:sym typeface="Cambria"/>
              </a:defRPr>
            </a:lvl6pPr>
            <a:lvl7pPr marL="3200400" marR="0" lvl="6" indent="-298450" algn="l" rtl="0">
              <a:lnSpc>
                <a:spcPct val="90000"/>
              </a:lnSpc>
              <a:spcBef>
                <a:spcPts val="500"/>
              </a:spcBef>
              <a:spcAft>
                <a:spcPts val="0"/>
              </a:spcAft>
              <a:buClr>
                <a:schemeClr val="dk1"/>
              </a:buClr>
              <a:buSzPts val="1100"/>
              <a:buFont typeface="Arial"/>
              <a:buChar char="•"/>
              <a:defRPr sz="1200" b="0" i="0" u="none" strike="noStrike" cap="none">
                <a:solidFill>
                  <a:schemeClr val="dk1"/>
                </a:solidFill>
                <a:latin typeface="Cambria"/>
                <a:ea typeface="Cambria"/>
                <a:cs typeface="Cambria"/>
                <a:sym typeface="Cambria"/>
              </a:defRPr>
            </a:lvl7pPr>
            <a:lvl8pPr marL="3657600" marR="0" lvl="7" indent="-298450" algn="l" rtl="0">
              <a:lnSpc>
                <a:spcPct val="90000"/>
              </a:lnSpc>
              <a:spcBef>
                <a:spcPts val="500"/>
              </a:spcBef>
              <a:spcAft>
                <a:spcPts val="0"/>
              </a:spcAft>
              <a:buClr>
                <a:schemeClr val="dk1"/>
              </a:buClr>
              <a:buSzPts val="1100"/>
              <a:buFont typeface="Arial"/>
              <a:buChar char="•"/>
              <a:defRPr sz="1200" b="0" i="0" u="none" strike="noStrike" cap="none">
                <a:solidFill>
                  <a:schemeClr val="dk1"/>
                </a:solidFill>
                <a:latin typeface="Cambria"/>
                <a:ea typeface="Cambria"/>
                <a:cs typeface="Cambria"/>
                <a:sym typeface="Cambria"/>
              </a:defRPr>
            </a:lvl8pPr>
            <a:lvl9pPr marL="4114800" marR="0" lvl="8" indent="-298450" algn="l" rtl="0">
              <a:lnSpc>
                <a:spcPct val="90000"/>
              </a:lnSpc>
              <a:spcBef>
                <a:spcPts val="500"/>
              </a:spcBef>
              <a:spcAft>
                <a:spcPts val="0"/>
              </a:spcAft>
              <a:buClr>
                <a:schemeClr val="dk1"/>
              </a:buClr>
              <a:buSzPts val="1100"/>
              <a:buFont typeface="Arial"/>
              <a:buChar char="•"/>
              <a:defRPr sz="1200" b="0" i="0" u="none" strike="noStrike" cap="none">
                <a:solidFill>
                  <a:schemeClr val="dk1"/>
                </a:solidFill>
                <a:latin typeface="Cambria"/>
                <a:ea typeface="Cambria"/>
                <a:cs typeface="Cambria"/>
                <a:sym typeface="Cambria"/>
              </a:defRPr>
            </a:lvl9pPr>
          </a:lstStyle>
          <a:p>
            <a:endParaRPr/>
          </a:p>
        </p:txBody>
      </p:sp>
      <p:sp>
        <p:nvSpPr>
          <p:cNvPr id="55" name="Shape 55"/>
          <p:cNvSpPr txBox="1">
            <a:spLocks noGrp="1"/>
          </p:cNvSpPr>
          <p:nvPr>
            <p:ph type="dt" idx="10"/>
          </p:nvPr>
        </p:nvSpPr>
        <p:spPr>
          <a:xfrm>
            <a:off x="6687100" y="4686300"/>
            <a:ext cx="818700" cy="114300"/>
          </a:xfrm>
          <a:prstGeom prst="rect">
            <a:avLst/>
          </a:prstGeom>
          <a:noFill/>
          <a:ln>
            <a:noFill/>
          </a:ln>
        </p:spPr>
        <p:txBody>
          <a:bodyPr spcFirstLastPara="1" wrap="square" lIns="68575" tIns="68575" rIns="68575" bIns="68575" anchor="ctr" anchorCtr="0"/>
          <a:lstStyle>
            <a:lvl1pPr marL="0" marR="0" lvl="0" indent="0" algn="r" rtl="0">
              <a:spcBef>
                <a:spcPts val="0"/>
              </a:spcBef>
              <a:spcAft>
                <a:spcPts val="0"/>
              </a:spcAft>
              <a:buSzPts val="1100"/>
              <a:buNone/>
              <a:defRPr sz="700" b="0" i="0" u="none" strike="noStrike" cap="none">
                <a:solidFill>
                  <a:schemeClr val="dk1"/>
                </a:solidFill>
                <a:latin typeface="Arial"/>
                <a:ea typeface="Arial"/>
                <a:cs typeface="Arial"/>
                <a:sym typeface="Arial"/>
              </a:defRPr>
            </a:lvl1pPr>
            <a:lvl2pPr marL="342900" marR="0" lvl="1" indent="0" algn="l" rtl="0">
              <a:spcBef>
                <a:spcPts val="0"/>
              </a:spcBef>
              <a:spcAft>
                <a:spcPts val="0"/>
              </a:spcAft>
              <a:buSzPts val="1100"/>
              <a:buNone/>
              <a:defRPr sz="1400" b="0" i="0" u="none" strike="noStrike" cap="none">
                <a:solidFill>
                  <a:schemeClr val="dk1"/>
                </a:solidFill>
                <a:latin typeface="Cambria"/>
                <a:ea typeface="Cambria"/>
                <a:cs typeface="Cambria"/>
                <a:sym typeface="Cambria"/>
              </a:defRPr>
            </a:lvl2pPr>
            <a:lvl3pPr marL="685800" marR="0" lvl="2" indent="0" algn="l" rtl="0">
              <a:spcBef>
                <a:spcPts val="0"/>
              </a:spcBef>
              <a:spcAft>
                <a:spcPts val="0"/>
              </a:spcAft>
              <a:buSzPts val="1100"/>
              <a:buNone/>
              <a:defRPr sz="1400" b="0" i="0" u="none" strike="noStrike" cap="none">
                <a:solidFill>
                  <a:schemeClr val="dk1"/>
                </a:solidFill>
                <a:latin typeface="Cambria"/>
                <a:ea typeface="Cambria"/>
                <a:cs typeface="Cambria"/>
                <a:sym typeface="Cambria"/>
              </a:defRPr>
            </a:lvl3pPr>
            <a:lvl4pPr marL="1028700" marR="0" lvl="3" indent="0" algn="l" rtl="0">
              <a:spcBef>
                <a:spcPts val="0"/>
              </a:spcBef>
              <a:spcAft>
                <a:spcPts val="0"/>
              </a:spcAft>
              <a:buSzPts val="1100"/>
              <a:buNone/>
              <a:defRPr sz="1400" b="0" i="0" u="none" strike="noStrike" cap="none">
                <a:solidFill>
                  <a:schemeClr val="dk1"/>
                </a:solidFill>
                <a:latin typeface="Cambria"/>
                <a:ea typeface="Cambria"/>
                <a:cs typeface="Cambria"/>
                <a:sym typeface="Cambria"/>
              </a:defRPr>
            </a:lvl4pPr>
            <a:lvl5pPr marL="1371600" marR="0" lvl="4" indent="0" algn="l" rtl="0">
              <a:spcBef>
                <a:spcPts val="0"/>
              </a:spcBef>
              <a:spcAft>
                <a:spcPts val="0"/>
              </a:spcAft>
              <a:buSzPts val="1100"/>
              <a:buNone/>
              <a:defRPr sz="1400" b="0" i="0" u="none" strike="noStrike" cap="none">
                <a:solidFill>
                  <a:schemeClr val="dk1"/>
                </a:solidFill>
                <a:latin typeface="Cambria"/>
                <a:ea typeface="Cambria"/>
                <a:cs typeface="Cambria"/>
                <a:sym typeface="Cambria"/>
              </a:defRPr>
            </a:lvl5pPr>
            <a:lvl6pPr marL="1714500" marR="0" lvl="5" indent="0" algn="l" rtl="0">
              <a:spcBef>
                <a:spcPts val="0"/>
              </a:spcBef>
              <a:spcAft>
                <a:spcPts val="0"/>
              </a:spcAft>
              <a:buSzPts val="1100"/>
              <a:buNone/>
              <a:defRPr sz="1400" b="0" i="0" u="none" strike="noStrike" cap="none">
                <a:solidFill>
                  <a:schemeClr val="dk1"/>
                </a:solidFill>
                <a:latin typeface="Cambria"/>
                <a:ea typeface="Cambria"/>
                <a:cs typeface="Cambria"/>
                <a:sym typeface="Cambria"/>
              </a:defRPr>
            </a:lvl6pPr>
            <a:lvl7pPr marL="2057400" marR="0" lvl="6" indent="0" algn="l" rtl="0">
              <a:spcBef>
                <a:spcPts val="0"/>
              </a:spcBef>
              <a:spcAft>
                <a:spcPts val="0"/>
              </a:spcAft>
              <a:buSzPts val="1100"/>
              <a:buNone/>
              <a:defRPr sz="1400" b="0" i="0" u="none" strike="noStrike" cap="none">
                <a:solidFill>
                  <a:schemeClr val="dk1"/>
                </a:solidFill>
                <a:latin typeface="Cambria"/>
                <a:ea typeface="Cambria"/>
                <a:cs typeface="Cambria"/>
                <a:sym typeface="Cambria"/>
              </a:defRPr>
            </a:lvl7pPr>
            <a:lvl8pPr marL="2400300" marR="0" lvl="7" indent="0" algn="l" rtl="0">
              <a:spcBef>
                <a:spcPts val="0"/>
              </a:spcBef>
              <a:spcAft>
                <a:spcPts val="0"/>
              </a:spcAft>
              <a:buSzPts val="1100"/>
              <a:buNone/>
              <a:defRPr sz="1400" b="0" i="0" u="none" strike="noStrike" cap="none">
                <a:solidFill>
                  <a:schemeClr val="dk1"/>
                </a:solidFill>
                <a:latin typeface="Cambria"/>
                <a:ea typeface="Cambria"/>
                <a:cs typeface="Cambria"/>
                <a:sym typeface="Cambria"/>
              </a:defRPr>
            </a:lvl8pPr>
            <a:lvl9pPr marL="2743200" marR="0" lvl="8" indent="0" algn="l" rtl="0">
              <a:spcBef>
                <a:spcPts val="0"/>
              </a:spcBef>
              <a:spcAft>
                <a:spcPts val="0"/>
              </a:spcAft>
              <a:buSzPts val="1100"/>
              <a:buNone/>
              <a:defRPr sz="1400" b="0" i="0" u="none" strike="noStrike" cap="none">
                <a:solidFill>
                  <a:schemeClr val="dk1"/>
                </a:solidFill>
                <a:latin typeface="Cambria"/>
                <a:ea typeface="Cambria"/>
                <a:cs typeface="Cambria"/>
                <a:sym typeface="Cambria"/>
              </a:defRPr>
            </a:lvl9pPr>
          </a:lstStyle>
          <a:p>
            <a:endParaRPr/>
          </a:p>
        </p:txBody>
      </p:sp>
      <p:sp>
        <p:nvSpPr>
          <p:cNvPr id="56" name="Shape 56"/>
          <p:cNvSpPr txBox="1">
            <a:spLocks noGrp="1"/>
          </p:cNvSpPr>
          <p:nvPr>
            <p:ph type="ftr" idx="11"/>
          </p:nvPr>
        </p:nvSpPr>
        <p:spPr>
          <a:xfrm>
            <a:off x="970613" y="4686300"/>
            <a:ext cx="5602200" cy="114300"/>
          </a:xfrm>
          <a:prstGeom prst="rect">
            <a:avLst/>
          </a:prstGeom>
          <a:noFill/>
          <a:ln>
            <a:noFill/>
          </a:ln>
        </p:spPr>
        <p:txBody>
          <a:bodyPr spcFirstLastPara="1" wrap="square" lIns="68575" tIns="68575" rIns="68575" bIns="68575" anchor="ctr" anchorCtr="0"/>
          <a:lstStyle>
            <a:lvl1pPr marL="0" marR="0" lvl="0" indent="0" algn="l" rtl="0">
              <a:spcBef>
                <a:spcPts val="0"/>
              </a:spcBef>
              <a:spcAft>
                <a:spcPts val="0"/>
              </a:spcAft>
              <a:buSzPts val="1100"/>
              <a:buNone/>
              <a:defRPr sz="700" b="0" i="0" u="none" strike="noStrike" cap="none">
                <a:solidFill>
                  <a:schemeClr val="dk1"/>
                </a:solidFill>
                <a:latin typeface="Arial"/>
                <a:ea typeface="Arial"/>
                <a:cs typeface="Arial"/>
                <a:sym typeface="Arial"/>
              </a:defRPr>
            </a:lvl1pPr>
            <a:lvl2pPr marL="342900" marR="0" lvl="1" indent="0" algn="l" rtl="0">
              <a:spcBef>
                <a:spcPts val="0"/>
              </a:spcBef>
              <a:spcAft>
                <a:spcPts val="0"/>
              </a:spcAft>
              <a:buSzPts val="1100"/>
              <a:buNone/>
              <a:defRPr sz="1400" b="0" i="0" u="none" strike="noStrike" cap="none">
                <a:solidFill>
                  <a:schemeClr val="dk1"/>
                </a:solidFill>
                <a:latin typeface="Cambria"/>
                <a:ea typeface="Cambria"/>
                <a:cs typeface="Cambria"/>
                <a:sym typeface="Cambria"/>
              </a:defRPr>
            </a:lvl2pPr>
            <a:lvl3pPr marL="685800" marR="0" lvl="2" indent="0" algn="l" rtl="0">
              <a:spcBef>
                <a:spcPts val="0"/>
              </a:spcBef>
              <a:spcAft>
                <a:spcPts val="0"/>
              </a:spcAft>
              <a:buSzPts val="1100"/>
              <a:buNone/>
              <a:defRPr sz="1400" b="0" i="0" u="none" strike="noStrike" cap="none">
                <a:solidFill>
                  <a:schemeClr val="dk1"/>
                </a:solidFill>
                <a:latin typeface="Cambria"/>
                <a:ea typeface="Cambria"/>
                <a:cs typeface="Cambria"/>
                <a:sym typeface="Cambria"/>
              </a:defRPr>
            </a:lvl3pPr>
            <a:lvl4pPr marL="1028700" marR="0" lvl="3" indent="0" algn="l" rtl="0">
              <a:spcBef>
                <a:spcPts val="0"/>
              </a:spcBef>
              <a:spcAft>
                <a:spcPts val="0"/>
              </a:spcAft>
              <a:buSzPts val="1100"/>
              <a:buNone/>
              <a:defRPr sz="1400" b="0" i="0" u="none" strike="noStrike" cap="none">
                <a:solidFill>
                  <a:schemeClr val="dk1"/>
                </a:solidFill>
                <a:latin typeface="Cambria"/>
                <a:ea typeface="Cambria"/>
                <a:cs typeface="Cambria"/>
                <a:sym typeface="Cambria"/>
              </a:defRPr>
            </a:lvl4pPr>
            <a:lvl5pPr marL="1371600" marR="0" lvl="4" indent="0" algn="l" rtl="0">
              <a:spcBef>
                <a:spcPts val="0"/>
              </a:spcBef>
              <a:spcAft>
                <a:spcPts val="0"/>
              </a:spcAft>
              <a:buSzPts val="1100"/>
              <a:buNone/>
              <a:defRPr sz="1400" b="0" i="0" u="none" strike="noStrike" cap="none">
                <a:solidFill>
                  <a:schemeClr val="dk1"/>
                </a:solidFill>
                <a:latin typeface="Cambria"/>
                <a:ea typeface="Cambria"/>
                <a:cs typeface="Cambria"/>
                <a:sym typeface="Cambria"/>
              </a:defRPr>
            </a:lvl5pPr>
            <a:lvl6pPr marL="1714500" marR="0" lvl="5" indent="0" algn="l" rtl="0">
              <a:spcBef>
                <a:spcPts val="0"/>
              </a:spcBef>
              <a:spcAft>
                <a:spcPts val="0"/>
              </a:spcAft>
              <a:buSzPts val="1100"/>
              <a:buNone/>
              <a:defRPr sz="1400" b="0" i="0" u="none" strike="noStrike" cap="none">
                <a:solidFill>
                  <a:schemeClr val="dk1"/>
                </a:solidFill>
                <a:latin typeface="Cambria"/>
                <a:ea typeface="Cambria"/>
                <a:cs typeface="Cambria"/>
                <a:sym typeface="Cambria"/>
              </a:defRPr>
            </a:lvl6pPr>
            <a:lvl7pPr marL="2057400" marR="0" lvl="6" indent="0" algn="l" rtl="0">
              <a:spcBef>
                <a:spcPts val="0"/>
              </a:spcBef>
              <a:spcAft>
                <a:spcPts val="0"/>
              </a:spcAft>
              <a:buSzPts val="1100"/>
              <a:buNone/>
              <a:defRPr sz="1400" b="0" i="0" u="none" strike="noStrike" cap="none">
                <a:solidFill>
                  <a:schemeClr val="dk1"/>
                </a:solidFill>
                <a:latin typeface="Cambria"/>
                <a:ea typeface="Cambria"/>
                <a:cs typeface="Cambria"/>
                <a:sym typeface="Cambria"/>
              </a:defRPr>
            </a:lvl7pPr>
            <a:lvl8pPr marL="2400300" marR="0" lvl="7" indent="0" algn="l" rtl="0">
              <a:spcBef>
                <a:spcPts val="0"/>
              </a:spcBef>
              <a:spcAft>
                <a:spcPts val="0"/>
              </a:spcAft>
              <a:buSzPts val="1100"/>
              <a:buNone/>
              <a:defRPr sz="1400" b="0" i="0" u="none" strike="noStrike" cap="none">
                <a:solidFill>
                  <a:schemeClr val="dk1"/>
                </a:solidFill>
                <a:latin typeface="Cambria"/>
                <a:ea typeface="Cambria"/>
                <a:cs typeface="Cambria"/>
                <a:sym typeface="Cambria"/>
              </a:defRPr>
            </a:lvl8pPr>
            <a:lvl9pPr marL="2743200" marR="0" lvl="8" indent="0" algn="l" rtl="0">
              <a:spcBef>
                <a:spcPts val="0"/>
              </a:spcBef>
              <a:spcAft>
                <a:spcPts val="0"/>
              </a:spcAft>
              <a:buSzPts val="1100"/>
              <a:buNone/>
              <a:defRPr sz="1400" b="0" i="0" u="none" strike="noStrike" cap="none">
                <a:solidFill>
                  <a:schemeClr val="dk1"/>
                </a:solidFill>
                <a:latin typeface="Cambria"/>
                <a:ea typeface="Cambria"/>
                <a:cs typeface="Cambria"/>
                <a:sym typeface="Cambria"/>
              </a:defRPr>
            </a:lvl9pPr>
          </a:lstStyle>
          <a:p>
            <a:endParaRPr/>
          </a:p>
        </p:txBody>
      </p:sp>
      <p:sp>
        <p:nvSpPr>
          <p:cNvPr id="57" name="Shape 57"/>
          <p:cNvSpPr txBox="1">
            <a:spLocks noGrp="1"/>
          </p:cNvSpPr>
          <p:nvPr>
            <p:ph type="sldNum" idx="12"/>
          </p:nvPr>
        </p:nvSpPr>
        <p:spPr>
          <a:xfrm>
            <a:off x="7601738" y="4686300"/>
            <a:ext cx="571800" cy="1143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700" b="0" i="0" u="none" strike="noStrike" cap="none">
                <a:solidFill>
                  <a:schemeClr val="dk1"/>
                </a:solidFill>
                <a:latin typeface="Arial"/>
                <a:ea typeface="Arial"/>
                <a:cs typeface="Arial"/>
                <a:sym typeface="Arial"/>
              </a:defRPr>
            </a:lvl1pPr>
            <a:lvl2pPr marL="0" marR="0" lvl="1" indent="0" algn="r" rtl="0">
              <a:spcBef>
                <a:spcPts val="0"/>
              </a:spcBef>
              <a:buNone/>
              <a:defRPr sz="700" b="0" i="0" u="none" strike="noStrike" cap="none">
                <a:solidFill>
                  <a:schemeClr val="dk1"/>
                </a:solidFill>
                <a:latin typeface="Arial"/>
                <a:ea typeface="Arial"/>
                <a:cs typeface="Arial"/>
                <a:sym typeface="Arial"/>
              </a:defRPr>
            </a:lvl2pPr>
            <a:lvl3pPr marL="0" marR="0" lvl="2" indent="0" algn="r" rtl="0">
              <a:spcBef>
                <a:spcPts val="0"/>
              </a:spcBef>
              <a:buNone/>
              <a:defRPr sz="700" b="0" i="0" u="none" strike="noStrike" cap="none">
                <a:solidFill>
                  <a:schemeClr val="dk1"/>
                </a:solidFill>
                <a:latin typeface="Arial"/>
                <a:ea typeface="Arial"/>
                <a:cs typeface="Arial"/>
                <a:sym typeface="Arial"/>
              </a:defRPr>
            </a:lvl3pPr>
            <a:lvl4pPr marL="0" marR="0" lvl="3" indent="0" algn="r" rtl="0">
              <a:spcBef>
                <a:spcPts val="0"/>
              </a:spcBef>
              <a:buNone/>
              <a:defRPr sz="700" b="0" i="0" u="none" strike="noStrike" cap="none">
                <a:solidFill>
                  <a:schemeClr val="dk1"/>
                </a:solidFill>
                <a:latin typeface="Arial"/>
                <a:ea typeface="Arial"/>
                <a:cs typeface="Arial"/>
                <a:sym typeface="Arial"/>
              </a:defRPr>
            </a:lvl4pPr>
            <a:lvl5pPr marL="0" marR="0" lvl="4" indent="0" algn="r" rtl="0">
              <a:spcBef>
                <a:spcPts val="0"/>
              </a:spcBef>
              <a:buNone/>
              <a:defRPr sz="700" b="0" i="0" u="none" strike="noStrike" cap="none">
                <a:solidFill>
                  <a:schemeClr val="dk1"/>
                </a:solidFill>
                <a:latin typeface="Arial"/>
                <a:ea typeface="Arial"/>
                <a:cs typeface="Arial"/>
                <a:sym typeface="Arial"/>
              </a:defRPr>
            </a:lvl5pPr>
            <a:lvl6pPr marL="0" marR="0" lvl="5" indent="0" algn="r" rtl="0">
              <a:spcBef>
                <a:spcPts val="0"/>
              </a:spcBef>
              <a:buNone/>
              <a:defRPr sz="700" b="0" i="0" u="none" strike="noStrike" cap="none">
                <a:solidFill>
                  <a:schemeClr val="dk1"/>
                </a:solidFill>
                <a:latin typeface="Arial"/>
                <a:ea typeface="Arial"/>
                <a:cs typeface="Arial"/>
                <a:sym typeface="Arial"/>
              </a:defRPr>
            </a:lvl6pPr>
            <a:lvl7pPr marL="0" marR="0" lvl="6" indent="0" algn="r" rtl="0">
              <a:spcBef>
                <a:spcPts val="0"/>
              </a:spcBef>
              <a:buNone/>
              <a:defRPr sz="700" b="0" i="0" u="none" strike="noStrike" cap="none">
                <a:solidFill>
                  <a:schemeClr val="dk1"/>
                </a:solidFill>
                <a:latin typeface="Arial"/>
                <a:ea typeface="Arial"/>
                <a:cs typeface="Arial"/>
                <a:sym typeface="Arial"/>
              </a:defRPr>
            </a:lvl7pPr>
            <a:lvl8pPr marL="0" marR="0" lvl="7" indent="0" algn="r" rtl="0">
              <a:spcBef>
                <a:spcPts val="0"/>
              </a:spcBef>
              <a:buNone/>
              <a:defRPr sz="700" b="0" i="0" u="none" strike="noStrike" cap="none">
                <a:solidFill>
                  <a:schemeClr val="dk1"/>
                </a:solidFill>
                <a:latin typeface="Arial"/>
                <a:ea typeface="Arial"/>
                <a:cs typeface="Arial"/>
                <a:sym typeface="Arial"/>
              </a:defRPr>
            </a:lvl8pPr>
            <a:lvl9pPr marL="0" marR="0" lvl="8" indent="0" algn="r" rtl="0">
              <a:spcBef>
                <a:spcPts val="0"/>
              </a:spcBef>
              <a:buNone/>
              <a:defRPr sz="700" b="0" i="0" u="none" strike="noStrike" cap="none">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zh-TW"/>
              <a:t>‹#›</a:t>
            </a:fld>
            <a:endParaRPr/>
          </a:p>
        </p:txBody>
      </p:sp>
    </p:spTree>
  </p:cSld>
  <p:clrMapOvr>
    <a:masterClrMapping/>
  </p:clrMapOvr>
  <p:transition spd="med">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比较" type="twoTxTwoObj">
  <p:cSld name="TWO_OBJECTS_WITH_TEXT">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970613" y="422672"/>
            <a:ext cx="7202700" cy="891900"/>
          </a:xfrm>
          <a:prstGeom prst="rect">
            <a:avLst/>
          </a:prstGeom>
          <a:noFill/>
          <a:ln>
            <a:noFill/>
          </a:ln>
        </p:spPr>
        <p:txBody>
          <a:bodyPr spcFirstLastPara="1" wrap="square" lIns="68575" tIns="68575" rIns="68575" bIns="68575" anchor="b" anchorCtr="0"/>
          <a:lstStyle>
            <a:lvl1pPr marL="0" marR="0" lvl="0" indent="0" algn="l" rtl="0">
              <a:lnSpc>
                <a:spcPct val="90000"/>
              </a:lnSpc>
              <a:spcBef>
                <a:spcPts val="0"/>
              </a:spcBef>
              <a:spcAft>
                <a:spcPts val="0"/>
              </a:spcAft>
              <a:buClr>
                <a:schemeClr val="dk1"/>
              </a:buClr>
              <a:buSzPts val="1100"/>
              <a:buFont typeface="Arial"/>
              <a:buNone/>
              <a:defRPr sz="3000" b="0" i="0" u="none" strike="noStrike" cap="none">
                <a:solidFill>
                  <a:schemeClr val="dk1"/>
                </a:solidFill>
                <a:latin typeface="Arial"/>
                <a:ea typeface="Arial"/>
                <a:cs typeface="Arial"/>
                <a:sym typeface="Arial"/>
              </a:defRPr>
            </a:lvl1pPr>
            <a:lvl2pPr marL="0" marR="0" lvl="1" indent="0" algn="l" rtl="0">
              <a:spcBef>
                <a:spcPts val="0"/>
              </a:spcBef>
              <a:spcAft>
                <a:spcPts val="0"/>
              </a:spcAft>
              <a:buSzPts val="1100"/>
              <a:buNone/>
              <a:defRPr sz="1400" b="0" i="0" u="none" strike="noStrike" cap="none">
                <a:solidFill>
                  <a:schemeClr val="dk2"/>
                </a:solidFill>
              </a:defRPr>
            </a:lvl2pPr>
            <a:lvl3pPr marL="0" marR="0" lvl="2" indent="0" algn="l" rtl="0">
              <a:spcBef>
                <a:spcPts val="0"/>
              </a:spcBef>
              <a:spcAft>
                <a:spcPts val="0"/>
              </a:spcAft>
              <a:buSzPts val="1100"/>
              <a:buNone/>
              <a:defRPr sz="1400" b="0" i="0" u="none" strike="noStrike" cap="none">
                <a:solidFill>
                  <a:schemeClr val="dk2"/>
                </a:solidFill>
              </a:defRPr>
            </a:lvl3pPr>
            <a:lvl4pPr marL="0" marR="0" lvl="3" indent="0" algn="l" rtl="0">
              <a:spcBef>
                <a:spcPts val="0"/>
              </a:spcBef>
              <a:spcAft>
                <a:spcPts val="0"/>
              </a:spcAft>
              <a:buSzPts val="1100"/>
              <a:buNone/>
              <a:defRPr sz="1400" b="0" i="0" u="none" strike="noStrike" cap="none">
                <a:solidFill>
                  <a:schemeClr val="dk2"/>
                </a:solidFill>
              </a:defRPr>
            </a:lvl4pPr>
            <a:lvl5pPr marL="0" marR="0" lvl="4" indent="0" algn="l" rtl="0">
              <a:spcBef>
                <a:spcPts val="0"/>
              </a:spcBef>
              <a:spcAft>
                <a:spcPts val="0"/>
              </a:spcAft>
              <a:buSzPts val="1100"/>
              <a:buNone/>
              <a:defRPr sz="1400" b="0" i="0" u="none" strike="noStrike" cap="none">
                <a:solidFill>
                  <a:schemeClr val="dk2"/>
                </a:solidFill>
              </a:defRPr>
            </a:lvl5pPr>
            <a:lvl6pPr marL="0" marR="0" lvl="5" indent="0" algn="l" rtl="0">
              <a:spcBef>
                <a:spcPts val="0"/>
              </a:spcBef>
              <a:spcAft>
                <a:spcPts val="0"/>
              </a:spcAft>
              <a:buSzPts val="1100"/>
              <a:buNone/>
              <a:defRPr sz="1400" b="0" i="0" u="none" strike="noStrike" cap="none">
                <a:solidFill>
                  <a:schemeClr val="dk2"/>
                </a:solidFill>
              </a:defRPr>
            </a:lvl6pPr>
            <a:lvl7pPr marL="0" marR="0" lvl="6" indent="0" algn="l" rtl="0">
              <a:spcBef>
                <a:spcPts val="0"/>
              </a:spcBef>
              <a:spcAft>
                <a:spcPts val="0"/>
              </a:spcAft>
              <a:buSzPts val="1100"/>
              <a:buNone/>
              <a:defRPr sz="1400" b="0" i="0" u="none" strike="noStrike" cap="none">
                <a:solidFill>
                  <a:schemeClr val="dk2"/>
                </a:solidFill>
              </a:defRPr>
            </a:lvl7pPr>
            <a:lvl8pPr marL="0" marR="0" lvl="7" indent="0" algn="l" rtl="0">
              <a:spcBef>
                <a:spcPts val="0"/>
              </a:spcBef>
              <a:spcAft>
                <a:spcPts val="0"/>
              </a:spcAft>
              <a:buSzPts val="1100"/>
              <a:buNone/>
              <a:defRPr sz="1400" b="0" i="0" u="none" strike="noStrike" cap="none">
                <a:solidFill>
                  <a:schemeClr val="dk2"/>
                </a:solidFill>
              </a:defRPr>
            </a:lvl8pPr>
            <a:lvl9pPr marL="0" marR="0" lvl="8" indent="0" algn="l" rtl="0">
              <a:spcBef>
                <a:spcPts val="0"/>
              </a:spcBef>
              <a:spcAft>
                <a:spcPts val="0"/>
              </a:spcAft>
              <a:buSzPts val="1100"/>
              <a:buNone/>
              <a:defRPr sz="1400" b="0" i="0" u="none" strike="noStrike" cap="none">
                <a:solidFill>
                  <a:schemeClr val="dk2"/>
                </a:solidFill>
              </a:defRPr>
            </a:lvl9pPr>
          </a:lstStyle>
          <a:p>
            <a:endParaRPr/>
          </a:p>
        </p:txBody>
      </p:sp>
      <p:sp>
        <p:nvSpPr>
          <p:cNvPr id="60" name="Shape 60"/>
          <p:cNvSpPr txBox="1">
            <a:spLocks noGrp="1"/>
          </p:cNvSpPr>
          <p:nvPr>
            <p:ph type="body" idx="1"/>
          </p:nvPr>
        </p:nvSpPr>
        <p:spPr>
          <a:xfrm>
            <a:off x="970613" y="1485900"/>
            <a:ext cx="3484800" cy="571500"/>
          </a:xfrm>
          <a:prstGeom prst="rect">
            <a:avLst/>
          </a:prstGeom>
          <a:noFill/>
          <a:ln>
            <a:noFill/>
          </a:ln>
        </p:spPr>
        <p:txBody>
          <a:bodyPr spcFirstLastPara="1" wrap="square" lIns="68575" tIns="68575" rIns="68575" bIns="68575" anchor="ctr" anchorCtr="0"/>
          <a:lstStyle>
            <a:lvl1pPr marL="457200" marR="0" lvl="0" indent="-228600" algn="l" rtl="0">
              <a:lnSpc>
                <a:spcPct val="90000"/>
              </a:lnSpc>
              <a:spcBef>
                <a:spcPts val="0"/>
              </a:spcBef>
              <a:spcAft>
                <a:spcPts val="0"/>
              </a:spcAft>
              <a:buClr>
                <a:schemeClr val="dk1"/>
              </a:buClr>
              <a:buSzPts val="1600"/>
              <a:buFont typeface="Arial"/>
              <a:buNone/>
              <a:defRPr sz="1800" b="0" i="0" u="none" strike="noStrike" cap="none">
                <a:solidFill>
                  <a:schemeClr val="dk1"/>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1400"/>
              <a:buFont typeface="Arial"/>
              <a:buNone/>
              <a:defRPr sz="1500" b="1" i="0" u="none" strike="noStrike" cap="none">
                <a:solidFill>
                  <a:schemeClr val="dk1"/>
                </a:solidFill>
                <a:latin typeface="Arial"/>
                <a:ea typeface="Arial"/>
                <a:cs typeface="Arial"/>
                <a:sym typeface="Arial"/>
              </a:defRPr>
            </a:lvl2pPr>
            <a:lvl3pPr marL="1371600" marR="0" lvl="2" indent="-228600" algn="l" rtl="0">
              <a:lnSpc>
                <a:spcPct val="90000"/>
              </a:lnSpc>
              <a:spcBef>
                <a:spcPts val="500"/>
              </a:spcBef>
              <a:spcAft>
                <a:spcPts val="0"/>
              </a:spcAft>
              <a:buClr>
                <a:schemeClr val="dk1"/>
              </a:buClr>
              <a:buSzPts val="1200"/>
              <a:buFont typeface="Arial"/>
              <a:buNone/>
              <a:defRPr sz="1400" b="1" i="0" u="none" strike="noStrike" cap="none">
                <a:solidFill>
                  <a:schemeClr val="dk1"/>
                </a:solidFill>
                <a:latin typeface="Arial"/>
                <a:ea typeface="Arial"/>
                <a:cs typeface="Arial"/>
                <a:sym typeface="Arial"/>
              </a:defRPr>
            </a:lvl3pPr>
            <a:lvl4pPr marL="1828800" marR="0" lvl="3" indent="-228600" algn="l" rtl="0">
              <a:lnSpc>
                <a:spcPct val="90000"/>
              </a:lnSpc>
              <a:spcBef>
                <a:spcPts val="500"/>
              </a:spcBef>
              <a:spcAft>
                <a:spcPts val="0"/>
              </a:spcAft>
              <a:buClr>
                <a:schemeClr val="dk1"/>
              </a:buClr>
              <a:buSzPts val="1100"/>
              <a:buFont typeface="Arial"/>
              <a:buNone/>
              <a:defRPr sz="1200" b="1" i="0" u="none" strike="noStrike" cap="none">
                <a:solidFill>
                  <a:schemeClr val="dk1"/>
                </a:solidFill>
                <a:latin typeface="Arial"/>
                <a:ea typeface="Arial"/>
                <a:cs typeface="Arial"/>
                <a:sym typeface="Arial"/>
              </a:defRPr>
            </a:lvl4pPr>
            <a:lvl5pPr marL="2286000" marR="0" lvl="4" indent="-228600" algn="l" rtl="0">
              <a:lnSpc>
                <a:spcPct val="90000"/>
              </a:lnSpc>
              <a:spcBef>
                <a:spcPts val="500"/>
              </a:spcBef>
              <a:spcAft>
                <a:spcPts val="0"/>
              </a:spcAft>
              <a:buClr>
                <a:schemeClr val="dk1"/>
              </a:buClr>
              <a:buSzPts val="1100"/>
              <a:buFont typeface="Arial"/>
              <a:buNone/>
              <a:defRPr sz="1200" b="1" i="0" u="none" strike="noStrike" cap="none">
                <a:solidFill>
                  <a:schemeClr val="dk1"/>
                </a:solidFill>
                <a:latin typeface="Arial"/>
                <a:ea typeface="Arial"/>
                <a:cs typeface="Arial"/>
                <a:sym typeface="Arial"/>
              </a:defRPr>
            </a:lvl5pPr>
            <a:lvl6pPr marL="2743200" marR="0" lvl="5" indent="-228600" algn="l" rtl="0">
              <a:lnSpc>
                <a:spcPct val="90000"/>
              </a:lnSpc>
              <a:spcBef>
                <a:spcPts val="500"/>
              </a:spcBef>
              <a:spcAft>
                <a:spcPts val="0"/>
              </a:spcAft>
              <a:buClr>
                <a:schemeClr val="dk1"/>
              </a:buClr>
              <a:buSzPts val="1100"/>
              <a:buFont typeface="Arial"/>
              <a:buNone/>
              <a:defRPr sz="1200" b="1" i="0" u="none" strike="noStrike" cap="none">
                <a:solidFill>
                  <a:schemeClr val="dk1"/>
                </a:solidFill>
                <a:latin typeface="Cambria"/>
                <a:ea typeface="Cambria"/>
                <a:cs typeface="Cambria"/>
                <a:sym typeface="Cambria"/>
              </a:defRPr>
            </a:lvl6pPr>
            <a:lvl7pPr marL="3200400" marR="0" lvl="6" indent="-228600" algn="l" rtl="0">
              <a:lnSpc>
                <a:spcPct val="90000"/>
              </a:lnSpc>
              <a:spcBef>
                <a:spcPts val="500"/>
              </a:spcBef>
              <a:spcAft>
                <a:spcPts val="0"/>
              </a:spcAft>
              <a:buClr>
                <a:schemeClr val="dk1"/>
              </a:buClr>
              <a:buSzPts val="1100"/>
              <a:buFont typeface="Arial"/>
              <a:buNone/>
              <a:defRPr sz="1200" b="1" i="0" u="none" strike="noStrike" cap="none">
                <a:solidFill>
                  <a:schemeClr val="dk1"/>
                </a:solidFill>
                <a:latin typeface="Cambria"/>
                <a:ea typeface="Cambria"/>
                <a:cs typeface="Cambria"/>
                <a:sym typeface="Cambria"/>
              </a:defRPr>
            </a:lvl7pPr>
            <a:lvl8pPr marL="3657600" marR="0" lvl="7" indent="-228600" algn="l" rtl="0">
              <a:lnSpc>
                <a:spcPct val="90000"/>
              </a:lnSpc>
              <a:spcBef>
                <a:spcPts val="500"/>
              </a:spcBef>
              <a:spcAft>
                <a:spcPts val="0"/>
              </a:spcAft>
              <a:buClr>
                <a:schemeClr val="dk1"/>
              </a:buClr>
              <a:buSzPts val="1100"/>
              <a:buFont typeface="Arial"/>
              <a:buNone/>
              <a:defRPr sz="1200" b="1" i="0" u="none" strike="noStrike" cap="none">
                <a:solidFill>
                  <a:schemeClr val="dk1"/>
                </a:solidFill>
                <a:latin typeface="Cambria"/>
                <a:ea typeface="Cambria"/>
                <a:cs typeface="Cambria"/>
                <a:sym typeface="Cambria"/>
              </a:defRPr>
            </a:lvl8pPr>
            <a:lvl9pPr marL="4114800" marR="0" lvl="8" indent="-228600" algn="l" rtl="0">
              <a:lnSpc>
                <a:spcPct val="90000"/>
              </a:lnSpc>
              <a:spcBef>
                <a:spcPts val="500"/>
              </a:spcBef>
              <a:spcAft>
                <a:spcPts val="0"/>
              </a:spcAft>
              <a:buClr>
                <a:schemeClr val="dk1"/>
              </a:buClr>
              <a:buSzPts val="1100"/>
              <a:buFont typeface="Arial"/>
              <a:buNone/>
              <a:defRPr sz="1200" b="1" i="0" u="none" strike="noStrike" cap="none">
                <a:solidFill>
                  <a:schemeClr val="dk1"/>
                </a:solidFill>
                <a:latin typeface="Cambria"/>
                <a:ea typeface="Cambria"/>
                <a:cs typeface="Cambria"/>
                <a:sym typeface="Cambria"/>
              </a:defRPr>
            </a:lvl9pPr>
          </a:lstStyle>
          <a:p>
            <a:endParaRPr/>
          </a:p>
        </p:txBody>
      </p:sp>
      <p:sp>
        <p:nvSpPr>
          <p:cNvPr id="61" name="Shape 61"/>
          <p:cNvSpPr txBox="1">
            <a:spLocks noGrp="1"/>
          </p:cNvSpPr>
          <p:nvPr>
            <p:ph type="body" idx="2"/>
          </p:nvPr>
        </p:nvSpPr>
        <p:spPr>
          <a:xfrm>
            <a:off x="970613" y="2114550"/>
            <a:ext cx="3484800" cy="2514600"/>
          </a:xfrm>
          <a:prstGeom prst="rect">
            <a:avLst/>
          </a:prstGeom>
          <a:noFill/>
          <a:ln>
            <a:noFill/>
          </a:ln>
        </p:spPr>
        <p:txBody>
          <a:bodyPr spcFirstLastPara="1" wrap="square" lIns="68575" tIns="68575" rIns="68575" bIns="68575" anchor="t" anchorCtr="0"/>
          <a:lstStyle>
            <a:lvl1pPr marL="457200" marR="0" lvl="0" indent="-330200" algn="l" rtl="0">
              <a:lnSpc>
                <a:spcPct val="90000"/>
              </a:lnSpc>
              <a:spcBef>
                <a:spcPts val="1400"/>
              </a:spcBef>
              <a:spcAft>
                <a:spcPts val="0"/>
              </a:spcAft>
              <a:buClr>
                <a:schemeClr val="dk1"/>
              </a:buClr>
              <a:buSzPts val="1600"/>
              <a:buFont typeface="Arial"/>
              <a:buChar char="•"/>
              <a:defRPr sz="1800" b="0" i="0" u="none" strike="noStrike" cap="none">
                <a:solidFill>
                  <a:schemeClr val="dk1"/>
                </a:solidFill>
                <a:latin typeface="Arial"/>
                <a:ea typeface="Arial"/>
                <a:cs typeface="Arial"/>
                <a:sym typeface="Arial"/>
              </a:defRPr>
            </a:lvl1pPr>
            <a:lvl2pPr marL="914400" marR="0" lvl="1" indent="-317500" algn="l" rtl="0">
              <a:lnSpc>
                <a:spcPct val="90000"/>
              </a:lnSpc>
              <a:spcBef>
                <a:spcPts val="500"/>
              </a:spcBef>
              <a:spcAft>
                <a:spcPts val="0"/>
              </a:spcAft>
              <a:buClr>
                <a:schemeClr val="dk1"/>
              </a:buClr>
              <a:buSzPts val="1400"/>
              <a:buFont typeface="Arial"/>
              <a:buChar char="•"/>
              <a:defRPr sz="1500" b="0" i="0" u="none" strike="noStrike" cap="none">
                <a:solidFill>
                  <a:schemeClr val="dk1"/>
                </a:solidFill>
                <a:latin typeface="Arial"/>
                <a:ea typeface="Arial"/>
                <a:cs typeface="Arial"/>
                <a:sym typeface="Arial"/>
              </a:defRPr>
            </a:lvl2pPr>
            <a:lvl3pPr marL="1371600" marR="0" lvl="2" indent="-304800" algn="l" rtl="0">
              <a:lnSpc>
                <a:spcPct val="90000"/>
              </a:lnSpc>
              <a:spcBef>
                <a:spcPts val="500"/>
              </a:spcBef>
              <a:spcAft>
                <a:spcPts val="0"/>
              </a:spcAft>
              <a:buClr>
                <a:schemeClr val="dk1"/>
              </a:buClr>
              <a:buSzPts val="1200"/>
              <a:buFont typeface="Arial"/>
              <a:buChar char="•"/>
              <a:defRPr sz="1400" b="0" i="0" u="none" strike="noStrike" cap="none">
                <a:solidFill>
                  <a:schemeClr val="dk1"/>
                </a:solidFill>
                <a:latin typeface="Arial"/>
                <a:ea typeface="Arial"/>
                <a:cs typeface="Arial"/>
                <a:sym typeface="Arial"/>
              </a:defRPr>
            </a:lvl3pPr>
            <a:lvl4pPr marL="1828800" marR="0" lvl="3" indent="-298450" algn="l" rtl="0">
              <a:lnSpc>
                <a:spcPct val="90000"/>
              </a:lnSpc>
              <a:spcBef>
                <a:spcPts val="500"/>
              </a:spcBef>
              <a:spcAft>
                <a:spcPts val="0"/>
              </a:spcAft>
              <a:buClr>
                <a:schemeClr val="dk1"/>
              </a:buClr>
              <a:buSzPts val="1100"/>
              <a:buFont typeface="Arial"/>
              <a:buChar char="•"/>
              <a:defRPr sz="1200" b="0" i="0" u="none" strike="noStrike" cap="none">
                <a:solidFill>
                  <a:schemeClr val="dk1"/>
                </a:solidFill>
                <a:latin typeface="Arial"/>
                <a:ea typeface="Arial"/>
                <a:cs typeface="Arial"/>
                <a:sym typeface="Arial"/>
              </a:defRPr>
            </a:lvl4pPr>
            <a:lvl5pPr marL="2286000" marR="0" lvl="4" indent="-298450" algn="l" rtl="0">
              <a:lnSpc>
                <a:spcPct val="90000"/>
              </a:lnSpc>
              <a:spcBef>
                <a:spcPts val="500"/>
              </a:spcBef>
              <a:spcAft>
                <a:spcPts val="0"/>
              </a:spcAft>
              <a:buClr>
                <a:schemeClr val="dk1"/>
              </a:buClr>
              <a:buSzPts val="1100"/>
              <a:buFont typeface="Arial"/>
              <a:buChar char="•"/>
              <a:defRPr sz="1200" b="0" i="0" u="none" strike="noStrike" cap="none">
                <a:solidFill>
                  <a:schemeClr val="dk1"/>
                </a:solidFill>
                <a:latin typeface="Arial"/>
                <a:ea typeface="Arial"/>
                <a:cs typeface="Arial"/>
                <a:sym typeface="Arial"/>
              </a:defRPr>
            </a:lvl5pPr>
            <a:lvl6pPr marL="2743200" marR="0" lvl="5" indent="-298450" algn="l" rtl="0">
              <a:lnSpc>
                <a:spcPct val="90000"/>
              </a:lnSpc>
              <a:spcBef>
                <a:spcPts val="500"/>
              </a:spcBef>
              <a:spcAft>
                <a:spcPts val="0"/>
              </a:spcAft>
              <a:buClr>
                <a:schemeClr val="dk1"/>
              </a:buClr>
              <a:buSzPts val="1100"/>
              <a:buFont typeface="Arial"/>
              <a:buChar char="•"/>
              <a:defRPr sz="1200" b="0" i="0" u="none" strike="noStrike" cap="none">
                <a:solidFill>
                  <a:schemeClr val="dk1"/>
                </a:solidFill>
                <a:latin typeface="Cambria"/>
                <a:ea typeface="Cambria"/>
                <a:cs typeface="Cambria"/>
                <a:sym typeface="Cambria"/>
              </a:defRPr>
            </a:lvl6pPr>
            <a:lvl7pPr marL="3200400" marR="0" lvl="6" indent="-298450" algn="l" rtl="0">
              <a:lnSpc>
                <a:spcPct val="90000"/>
              </a:lnSpc>
              <a:spcBef>
                <a:spcPts val="500"/>
              </a:spcBef>
              <a:spcAft>
                <a:spcPts val="0"/>
              </a:spcAft>
              <a:buClr>
                <a:schemeClr val="dk1"/>
              </a:buClr>
              <a:buSzPts val="1100"/>
              <a:buFont typeface="Arial"/>
              <a:buChar char="•"/>
              <a:defRPr sz="1200" b="0" i="0" u="none" strike="noStrike" cap="none">
                <a:solidFill>
                  <a:schemeClr val="dk1"/>
                </a:solidFill>
                <a:latin typeface="Cambria"/>
                <a:ea typeface="Cambria"/>
                <a:cs typeface="Cambria"/>
                <a:sym typeface="Cambria"/>
              </a:defRPr>
            </a:lvl7pPr>
            <a:lvl8pPr marL="3657600" marR="0" lvl="7" indent="-298450" algn="l" rtl="0">
              <a:lnSpc>
                <a:spcPct val="90000"/>
              </a:lnSpc>
              <a:spcBef>
                <a:spcPts val="500"/>
              </a:spcBef>
              <a:spcAft>
                <a:spcPts val="0"/>
              </a:spcAft>
              <a:buClr>
                <a:schemeClr val="dk1"/>
              </a:buClr>
              <a:buSzPts val="1100"/>
              <a:buFont typeface="Arial"/>
              <a:buChar char="•"/>
              <a:defRPr sz="1200" b="0" i="0" u="none" strike="noStrike" cap="none">
                <a:solidFill>
                  <a:schemeClr val="dk1"/>
                </a:solidFill>
                <a:latin typeface="Cambria"/>
                <a:ea typeface="Cambria"/>
                <a:cs typeface="Cambria"/>
                <a:sym typeface="Cambria"/>
              </a:defRPr>
            </a:lvl8pPr>
            <a:lvl9pPr marL="4114800" marR="0" lvl="8" indent="-298450" algn="l" rtl="0">
              <a:lnSpc>
                <a:spcPct val="90000"/>
              </a:lnSpc>
              <a:spcBef>
                <a:spcPts val="500"/>
              </a:spcBef>
              <a:spcAft>
                <a:spcPts val="0"/>
              </a:spcAft>
              <a:buClr>
                <a:schemeClr val="dk1"/>
              </a:buClr>
              <a:buSzPts val="1100"/>
              <a:buFont typeface="Arial"/>
              <a:buChar char="•"/>
              <a:defRPr sz="1200" b="0" i="0" u="none" strike="noStrike" cap="none">
                <a:solidFill>
                  <a:schemeClr val="dk1"/>
                </a:solidFill>
                <a:latin typeface="Cambria"/>
                <a:ea typeface="Cambria"/>
                <a:cs typeface="Cambria"/>
                <a:sym typeface="Cambria"/>
              </a:defRPr>
            </a:lvl9pPr>
          </a:lstStyle>
          <a:p>
            <a:endParaRPr/>
          </a:p>
        </p:txBody>
      </p:sp>
      <p:sp>
        <p:nvSpPr>
          <p:cNvPr id="62" name="Shape 62"/>
          <p:cNvSpPr txBox="1">
            <a:spLocks noGrp="1"/>
          </p:cNvSpPr>
          <p:nvPr>
            <p:ph type="body" idx="3"/>
          </p:nvPr>
        </p:nvSpPr>
        <p:spPr>
          <a:xfrm>
            <a:off x="4688618" y="1485900"/>
            <a:ext cx="3484800" cy="571500"/>
          </a:xfrm>
          <a:prstGeom prst="rect">
            <a:avLst/>
          </a:prstGeom>
          <a:noFill/>
          <a:ln>
            <a:noFill/>
          </a:ln>
        </p:spPr>
        <p:txBody>
          <a:bodyPr spcFirstLastPara="1" wrap="square" lIns="68575" tIns="68575" rIns="68575" bIns="68575" anchor="ctr" anchorCtr="0"/>
          <a:lstStyle>
            <a:lvl1pPr marL="457200" marR="0" lvl="0" indent="-228600" algn="l" rtl="0">
              <a:lnSpc>
                <a:spcPct val="90000"/>
              </a:lnSpc>
              <a:spcBef>
                <a:spcPts val="0"/>
              </a:spcBef>
              <a:spcAft>
                <a:spcPts val="0"/>
              </a:spcAft>
              <a:buClr>
                <a:schemeClr val="dk1"/>
              </a:buClr>
              <a:buSzPts val="1600"/>
              <a:buFont typeface="Arial"/>
              <a:buNone/>
              <a:defRPr sz="1800" b="0" i="0" u="none" strike="noStrike" cap="none">
                <a:solidFill>
                  <a:schemeClr val="dk1"/>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1400"/>
              <a:buFont typeface="Arial"/>
              <a:buNone/>
              <a:defRPr sz="1500" b="1" i="0" u="none" strike="noStrike" cap="none">
                <a:solidFill>
                  <a:schemeClr val="dk1"/>
                </a:solidFill>
                <a:latin typeface="Arial"/>
                <a:ea typeface="Arial"/>
                <a:cs typeface="Arial"/>
                <a:sym typeface="Arial"/>
              </a:defRPr>
            </a:lvl2pPr>
            <a:lvl3pPr marL="1371600" marR="0" lvl="2" indent="-228600" algn="l" rtl="0">
              <a:lnSpc>
                <a:spcPct val="90000"/>
              </a:lnSpc>
              <a:spcBef>
                <a:spcPts val="500"/>
              </a:spcBef>
              <a:spcAft>
                <a:spcPts val="0"/>
              </a:spcAft>
              <a:buClr>
                <a:schemeClr val="dk1"/>
              </a:buClr>
              <a:buSzPts val="1200"/>
              <a:buFont typeface="Arial"/>
              <a:buNone/>
              <a:defRPr sz="1400" b="1" i="0" u="none" strike="noStrike" cap="none">
                <a:solidFill>
                  <a:schemeClr val="dk1"/>
                </a:solidFill>
                <a:latin typeface="Arial"/>
                <a:ea typeface="Arial"/>
                <a:cs typeface="Arial"/>
                <a:sym typeface="Arial"/>
              </a:defRPr>
            </a:lvl3pPr>
            <a:lvl4pPr marL="1828800" marR="0" lvl="3" indent="-228600" algn="l" rtl="0">
              <a:lnSpc>
                <a:spcPct val="90000"/>
              </a:lnSpc>
              <a:spcBef>
                <a:spcPts val="500"/>
              </a:spcBef>
              <a:spcAft>
                <a:spcPts val="0"/>
              </a:spcAft>
              <a:buClr>
                <a:schemeClr val="dk1"/>
              </a:buClr>
              <a:buSzPts val="1100"/>
              <a:buFont typeface="Arial"/>
              <a:buNone/>
              <a:defRPr sz="1200" b="1" i="0" u="none" strike="noStrike" cap="none">
                <a:solidFill>
                  <a:schemeClr val="dk1"/>
                </a:solidFill>
                <a:latin typeface="Arial"/>
                <a:ea typeface="Arial"/>
                <a:cs typeface="Arial"/>
                <a:sym typeface="Arial"/>
              </a:defRPr>
            </a:lvl4pPr>
            <a:lvl5pPr marL="2286000" marR="0" lvl="4" indent="-228600" algn="l" rtl="0">
              <a:lnSpc>
                <a:spcPct val="90000"/>
              </a:lnSpc>
              <a:spcBef>
                <a:spcPts val="500"/>
              </a:spcBef>
              <a:spcAft>
                <a:spcPts val="0"/>
              </a:spcAft>
              <a:buClr>
                <a:schemeClr val="dk1"/>
              </a:buClr>
              <a:buSzPts val="1100"/>
              <a:buFont typeface="Arial"/>
              <a:buNone/>
              <a:defRPr sz="1200" b="1" i="0" u="none" strike="noStrike" cap="none">
                <a:solidFill>
                  <a:schemeClr val="dk1"/>
                </a:solidFill>
                <a:latin typeface="Arial"/>
                <a:ea typeface="Arial"/>
                <a:cs typeface="Arial"/>
                <a:sym typeface="Arial"/>
              </a:defRPr>
            </a:lvl5pPr>
            <a:lvl6pPr marL="2743200" marR="0" lvl="5" indent="-228600" algn="l" rtl="0">
              <a:lnSpc>
                <a:spcPct val="90000"/>
              </a:lnSpc>
              <a:spcBef>
                <a:spcPts val="500"/>
              </a:spcBef>
              <a:spcAft>
                <a:spcPts val="0"/>
              </a:spcAft>
              <a:buClr>
                <a:schemeClr val="dk1"/>
              </a:buClr>
              <a:buSzPts val="1100"/>
              <a:buFont typeface="Arial"/>
              <a:buNone/>
              <a:defRPr sz="1200" b="1" i="0" u="none" strike="noStrike" cap="none">
                <a:solidFill>
                  <a:schemeClr val="dk1"/>
                </a:solidFill>
                <a:latin typeface="Cambria"/>
                <a:ea typeface="Cambria"/>
                <a:cs typeface="Cambria"/>
                <a:sym typeface="Cambria"/>
              </a:defRPr>
            </a:lvl6pPr>
            <a:lvl7pPr marL="3200400" marR="0" lvl="6" indent="-228600" algn="l" rtl="0">
              <a:lnSpc>
                <a:spcPct val="90000"/>
              </a:lnSpc>
              <a:spcBef>
                <a:spcPts val="500"/>
              </a:spcBef>
              <a:spcAft>
                <a:spcPts val="0"/>
              </a:spcAft>
              <a:buClr>
                <a:schemeClr val="dk1"/>
              </a:buClr>
              <a:buSzPts val="1100"/>
              <a:buFont typeface="Arial"/>
              <a:buNone/>
              <a:defRPr sz="1200" b="1" i="0" u="none" strike="noStrike" cap="none">
                <a:solidFill>
                  <a:schemeClr val="dk1"/>
                </a:solidFill>
                <a:latin typeface="Cambria"/>
                <a:ea typeface="Cambria"/>
                <a:cs typeface="Cambria"/>
                <a:sym typeface="Cambria"/>
              </a:defRPr>
            </a:lvl7pPr>
            <a:lvl8pPr marL="3657600" marR="0" lvl="7" indent="-228600" algn="l" rtl="0">
              <a:lnSpc>
                <a:spcPct val="90000"/>
              </a:lnSpc>
              <a:spcBef>
                <a:spcPts val="500"/>
              </a:spcBef>
              <a:spcAft>
                <a:spcPts val="0"/>
              </a:spcAft>
              <a:buClr>
                <a:schemeClr val="dk1"/>
              </a:buClr>
              <a:buSzPts val="1100"/>
              <a:buFont typeface="Arial"/>
              <a:buNone/>
              <a:defRPr sz="1200" b="1" i="0" u="none" strike="noStrike" cap="none">
                <a:solidFill>
                  <a:schemeClr val="dk1"/>
                </a:solidFill>
                <a:latin typeface="Cambria"/>
                <a:ea typeface="Cambria"/>
                <a:cs typeface="Cambria"/>
                <a:sym typeface="Cambria"/>
              </a:defRPr>
            </a:lvl8pPr>
            <a:lvl9pPr marL="4114800" marR="0" lvl="8" indent="-228600" algn="l" rtl="0">
              <a:lnSpc>
                <a:spcPct val="90000"/>
              </a:lnSpc>
              <a:spcBef>
                <a:spcPts val="500"/>
              </a:spcBef>
              <a:spcAft>
                <a:spcPts val="0"/>
              </a:spcAft>
              <a:buClr>
                <a:schemeClr val="dk1"/>
              </a:buClr>
              <a:buSzPts val="1100"/>
              <a:buFont typeface="Arial"/>
              <a:buNone/>
              <a:defRPr sz="1200" b="1" i="0" u="none" strike="noStrike" cap="none">
                <a:solidFill>
                  <a:schemeClr val="dk1"/>
                </a:solidFill>
                <a:latin typeface="Cambria"/>
                <a:ea typeface="Cambria"/>
                <a:cs typeface="Cambria"/>
                <a:sym typeface="Cambria"/>
              </a:defRPr>
            </a:lvl9pPr>
          </a:lstStyle>
          <a:p>
            <a:endParaRPr/>
          </a:p>
        </p:txBody>
      </p:sp>
      <p:sp>
        <p:nvSpPr>
          <p:cNvPr id="63" name="Shape 63"/>
          <p:cNvSpPr txBox="1">
            <a:spLocks noGrp="1"/>
          </p:cNvSpPr>
          <p:nvPr>
            <p:ph type="body" idx="4"/>
          </p:nvPr>
        </p:nvSpPr>
        <p:spPr>
          <a:xfrm>
            <a:off x="4688618" y="2114550"/>
            <a:ext cx="3484800" cy="2514600"/>
          </a:xfrm>
          <a:prstGeom prst="rect">
            <a:avLst/>
          </a:prstGeom>
          <a:noFill/>
          <a:ln>
            <a:noFill/>
          </a:ln>
        </p:spPr>
        <p:txBody>
          <a:bodyPr spcFirstLastPara="1" wrap="square" lIns="68575" tIns="68575" rIns="68575" bIns="68575" anchor="t" anchorCtr="0"/>
          <a:lstStyle>
            <a:lvl1pPr marL="457200" marR="0" lvl="0" indent="-330200" algn="l" rtl="0">
              <a:lnSpc>
                <a:spcPct val="90000"/>
              </a:lnSpc>
              <a:spcBef>
                <a:spcPts val="1400"/>
              </a:spcBef>
              <a:spcAft>
                <a:spcPts val="0"/>
              </a:spcAft>
              <a:buClr>
                <a:schemeClr val="dk1"/>
              </a:buClr>
              <a:buSzPts val="1600"/>
              <a:buFont typeface="Arial"/>
              <a:buChar char="•"/>
              <a:defRPr sz="1800" b="0" i="0" u="none" strike="noStrike" cap="none">
                <a:solidFill>
                  <a:schemeClr val="dk1"/>
                </a:solidFill>
                <a:latin typeface="Arial"/>
                <a:ea typeface="Arial"/>
                <a:cs typeface="Arial"/>
                <a:sym typeface="Arial"/>
              </a:defRPr>
            </a:lvl1pPr>
            <a:lvl2pPr marL="914400" marR="0" lvl="1" indent="-317500" algn="l" rtl="0">
              <a:lnSpc>
                <a:spcPct val="90000"/>
              </a:lnSpc>
              <a:spcBef>
                <a:spcPts val="500"/>
              </a:spcBef>
              <a:spcAft>
                <a:spcPts val="0"/>
              </a:spcAft>
              <a:buClr>
                <a:schemeClr val="dk1"/>
              </a:buClr>
              <a:buSzPts val="1400"/>
              <a:buFont typeface="Arial"/>
              <a:buChar char="•"/>
              <a:defRPr sz="1500" b="0" i="0" u="none" strike="noStrike" cap="none">
                <a:solidFill>
                  <a:schemeClr val="dk1"/>
                </a:solidFill>
                <a:latin typeface="Arial"/>
                <a:ea typeface="Arial"/>
                <a:cs typeface="Arial"/>
                <a:sym typeface="Arial"/>
              </a:defRPr>
            </a:lvl2pPr>
            <a:lvl3pPr marL="1371600" marR="0" lvl="2" indent="-304800" algn="l" rtl="0">
              <a:lnSpc>
                <a:spcPct val="90000"/>
              </a:lnSpc>
              <a:spcBef>
                <a:spcPts val="500"/>
              </a:spcBef>
              <a:spcAft>
                <a:spcPts val="0"/>
              </a:spcAft>
              <a:buClr>
                <a:schemeClr val="dk1"/>
              </a:buClr>
              <a:buSzPts val="1200"/>
              <a:buFont typeface="Arial"/>
              <a:buChar char="•"/>
              <a:defRPr sz="1400" b="0" i="0" u="none" strike="noStrike" cap="none">
                <a:solidFill>
                  <a:schemeClr val="dk1"/>
                </a:solidFill>
                <a:latin typeface="Arial"/>
                <a:ea typeface="Arial"/>
                <a:cs typeface="Arial"/>
                <a:sym typeface="Arial"/>
              </a:defRPr>
            </a:lvl3pPr>
            <a:lvl4pPr marL="1828800" marR="0" lvl="3" indent="-298450" algn="l" rtl="0">
              <a:lnSpc>
                <a:spcPct val="90000"/>
              </a:lnSpc>
              <a:spcBef>
                <a:spcPts val="500"/>
              </a:spcBef>
              <a:spcAft>
                <a:spcPts val="0"/>
              </a:spcAft>
              <a:buClr>
                <a:schemeClr val="dk1"/>
              </a:buClr>
              <a:buSzPts val="1100"/>
              <a:buFont typeface="Arial"/>
              <a:buChar char="•"/>
              <a:defRPr sz="1200" b="0" i="0" u="none" strike="noStrike" cap="none">
                <a:solidFill>
                  <a:schemeClr val="dk1"/>
                </a:solidFill>
                <a:latin typeface="Arial"/>
                <a:ea typeface="Arial"/>
                <a:cs typeface="Arial"/>
                <a:sym typeface="Arial"/>
              </a:defRPr>
            </a:lvl4pPr>
            <a:lvl5pPr marL="2286000" marR="0" lvl="4" indent="-298450" algn="l" rtl="0">
              <a:lnSpc>
                <a:spcPct val="90000"/>
              </a:lnSpc>
              <a:spcBef>
                <a:spcPts val="500"/>
              </a:spcBef>
              <a:spcAft>
                <a:spcPts val="0"/>
              </a:spcAft>
              <a:buClr>
                <a:schemeClr val="dk1"/>
              </a:buClr>
              <a:buSzPts val="1100"/>
              <a:buFont typeface="Arial"/>
              <a:buChar char="•"/>
              <a:defRPr sz="1200" b="0" i="0" u="none" strike="noStrike" cap="none">
                <a:solidFill>
                  <a:schemeClr val="dk1"/>
                </a:solidFill>
                <a:latin typeface="Arial"/>
                <a:ea typeface="Arial"/>
                <a:cs typeface="Arial"/>
                <a:sym typeface="Arial"/>
              </a:defRPr>
            </a:lvl5pPr>
            <a:lvl6pPr marL="2743200" marR="0" lvl="5" indent="-298450" algn="l" rtl="0">
              <a:lnSpc>
                <a:spcPct val="90000"/>
              </a:lnSpc>
              <a:spcBef>
                <a:spcPts val="500"/>
              </a:spcBef>
              <a:spcAft>
                <a:spcPts val="0"/>
              </a:spcAft>
              <a:buClr>
                <a:schemeClr val="dk1"/>
              </a:buClr>
              <a:buSzPts val="1100"/>
              <a:buFont typeface="Arial"/>
              <a:buChar char="•"/>
              <a:defRPr sz="1200" b="0" i="0" u="none" strike="noStrike" cap="none">
                <a:solidFill>
                  <a:schemeClr val="dk1"/>
                </a:solidFill>
                <a:latin typeface="Cambria"/>
                <a:ea typeface="Cambria"/>
                <a:cs typeface="Cambria"/>
                <a:sym typeface="Cambria"/>
              </a:defRPr>
            </a:lvl6pPr>
            <a:lvl7pPr marL="3200400" marR="0" lvl="6" indent="-298450" algn="l" rtl="0">
              <a:lnSpc>
                <a:spcPct val="90000"/>
              </a:lnSpc>
              <a:spcBef>
                <a:spcPts val="500"/>
              </a:spcBef>
              <a:spcAft>
                <a:spcPts val="0"/>
              </a:spcAft>
              <a:buClr>
                <a:schemeClr val="dk1"/>
              </a:buClr>
              <a:buSzPts val="1100"/>
              <a:buFont typeface="Arial"/>
              <a:buChar char="•"/>
              <a:defRPr sz="1200" b="0" i="0" u="none" strike="noStrike" cap="none">
                <a:solidFill>
                  <a:schemeClr val="dk1"/>
                </a:solidFill>
                <a:latin typeface="Cambria"/>
                <a:ea typeface="Cambria"/>
                <a:cs typeface="Cambria"/>
                <a:sym typeface="Cambria"/>
              </a:defRPr>
            </a:lvl7pPr>
            <a:lvl8pPr marL="3657600" marR="0" lvl="7" indent="-298450" algn="l" rtl="0">
              <a:lnSpc>
                <a:spcPct val="90000"/>
              </a:lnSpc>
              <a:spcBef>
                <a:spcPts val="500"/>
              </a:spcBef>
              <a:spcAft>
                <a:spcPts val="0"/>
              </a:spcAft>
              <a:buClr>
                <a:schemeClr val="dk1"/>
              </a:buClr>
              <a:buSzPts val="1100"/>
              <a:buFont typeface="Arial"/>
              <a:buChar char="•"/>
              <a:defRPr sz="1200" b="0" i="0" u="none" strike="noStrike" cap="none">
                <a:solidFill>
                  <a:schemeClr val="dk1"/>
                </a:solidFill>
                <a:latin typeface="Cambria"/>
                <a:ea typeface="Cambria"/>
                <a:cs typeface="Cambria"/>
                <a:sym typeface="Cambria"/>
              </a:defRPr>
            </a:lvl8pPr>
            <a:lvl9pPr marL="4114800" marR="0" lvl="8" indent="-298450" algn="l" rtl="0">
              <a:lnSpc>
                <a:spcPct val="90000"/>
              </a:lnSpc>
              <a:spcBef>
                <a:spcPts val="500"/>
              </a:spcBef>
              <a:spcAft>
                <a:spcPts val="0"/>
              </a:spcAft>
              <a:buClr>
                <a:schemeClr val="dk1"/>
              </a:buClr>
              <a:buSzPts val="1100"/>
              <a:buFont typeface="Arial"/>
              <a:buChar char="•"/>
              <a:defRPr sz="1200" b="0" i="0" u="none" strike="noStrike" cap="none">
                <a:solidFill>
                  <a:schemeClr val="dk1"/>
                </a:solidFill>
                <a:latin typeface="Cambria"/>
                <a:ea typeface="Cambria"/>
                <a:cs typeface="Cambria"/>
                <a:sym typeface="Cambria"/>
              </a:defRPr>
            </a:lvl9pPr>
          </a:lstStyle>
          <a:p>
            <a:endParaRPr/>
          </a:p>
        </p:txBody>
      </p:sp>
      <p:sp>
        <p:nvSpPr>
          <p:cNvPr id="64" name="Shape 64"/>
          <p:cNvSpPr txBox="1">
            <a:spLocks noGrp="1"/>
          </p:cNvSpPr>
          <p:nvPr>
            <p:ph type="dt" idx="10"/>
          </p:nvPr>
        </p:nvSpPr>
        <p:spPr>
          <a:xfrm>
            <a:off x="6687100" y="4686300"/>
            <a:ext cx="818700" cy="114300"/>
          </a:xfrm>
          <a:prstGeom prst="rect">
            <a:avLst/>
          </a:prstGeom>
          <a:noFill/>
          <a:ln>
            <a:noFill/>
          </a:ln>
        </p:spPr>
        <p:txBody>
          <a:bodyPr spcFirstLastPara="1" wrap="square" lIns="68575" tIns="68575" rIns="68575" bIns="68575" anchor="ctr" anchorCtr="0"/>
          <a:lstStyle>
            <a:lvl1pPr marL="0" marR="0" lvl="0" indent="0" algn="r" rtl="0">
              <a:spcBef>
                <a:spcPts val="0"/>
              </a:spcBef>
              <a:spcAft>
                <a:spcPts val="0"/>
              </a:spcAft>
              <a:buSzPts val="1100"/>
              <a:buNone/>
              <a:defRPr sz="700" b="0" i="0" u="none" strike="noStrike" cap="none">
                <a:solidFill>
                  <a:schemeClr val="dk1"/>
                </a:solidFill>
                <a:latin typeface="Arial"/>
                <a:ea typeface="Arial"/>
                <a:cs typeface="Arial"/>
                <a:sym typeface="Arial"/>
              </a:defRPr>
            </a:lvl1pPr>
            <a:lvl2pPr marL="342900" marR="0" lvl="1" indent="0" algn="l" rtl="0">
              <a:spcBef>
                <a:spcPts val="0"/>
              </a:spcBef>
              <a:spcAft>
                <a:spcPts val="0"/>
              </a:spcAft>
              <a:buSzPts val="1100"/>
              <a:buNone/>
              <a:defRPr sz="1400" b="0" i="0" u="none" strike="noStrike" cap="none">
                <a:solidFill>
                  <a:schemeClr val="dk1"/>
                </a:solidFill>
                <a:latin typeface="Cambria"/>
                <a:ea typeface="Cambria"/>
                <a:cs typeface="Cambria"/>
                <a:sym typeface="Cambria"/>
              </a:defRPr>
            </a:lvl2pPr>
            <a:lvl3pPr marL="685800" marR="0" lvl="2" indent="0" algn="l" rtl="0">
              <a:spcBef>
                <a:spcPts val="0"/>
              </a:spcBef>
              <a:spcAft>
                <a:spcPts val="0"/>
              </a:spcAft>
              <a:buSzPts val="1100"/>
              <a:buNone/>
              <a:defRPr sz="1400" b="0" i="0" u="none" strike="noStrike" cap="none">
                <a:solidFill>
                  <a:schemeClr val="dk1"/>
                </a:solidFill>
                <a:latin typeface="Cambria"/>
                <a:ea typeface="Cambria"/>
                <a:cs typeface="Cambria"/>
                <a:sym typeface="Cambria"/>
              </a:defRPr>
            </a:lvl3pPr>
            <a:lvl4pPr marL="1028700" marR="0" lvl="3" indent="0" algn="l" rtl="0">
              <a:spcBef>
                <a:spcPts val="0"/>
              </a:spcBef>
              <a:spcAft>
                <a:spcPts val="0"/>
              </a:spcAft>
              <a:buSzPts val="1100"/>
              <a:buNone/>
              <a:defRPr sz="1400" b="0" i="0" u="none" strike="noStrike" cap="none">
                <a:solidFill>
                  <a:schemeClr val="dk1"/>
                </a:solidFill>
                <a:latin typeface="Cambria"/>
                <a:ea typeface="Cambria"/>
                <a:cs typeface="Cambria"/>
                <a:sym typeface="Cambria"/>
              </a:defRPr>
            </a:lvl4pPr>
            <a:lvl5pPr marL="1371600" marR="0" lvl="4" indent="0" algn="l" rtl="0">
              <a:spcBef>
                <a:spcPts val="0"/>
              </a:spcBef>
              <a:spcAft>
                <a:spcPts val="0"/>
              </a:spcAft>
              <a:buSzPts val="1100"/>
              <a:buNone/>
              <a:defRPr sz="1400" b="0" i="0" u="none" strike="noStrike" cap="none">
                <a:solidFill>
                  <a:schemeClr val="dk1"/>
                </a:solidFill>
                <a:latin typeface="Cambria"/>
                <a:ea typeface="Cambria"/>
                <a:cs typeface="Cambria"/>
                <a:sym typeface="Cambria"/>
              </a:defRPr>
            </a:lvl5pPr>
            <a:lvl6pPr marL="1714500" marR="0" lvl="5" indent="0" algn="l" rtl="0">
              <a:spcBef>
                <a:spcPts val="0"/>
              </a:spcBef>
              <a:spcAft>
                <a:spcPts val="0"/>
              </a:spcAft>
              <a:buSzPts val="1100"/>
              <a:buNone/>
              <a:defRPr sz="1400" b="0" i="0" u="none" strike="noStrike" cap="none">
                <a:solidFill>
                  <a:schemeClr val="dk1"/>
                </a:solidFill>
                <a:latin typeface="Cambria"/>
                <a:ea typeface="Cambria"/>
                <a:cs typeface="Cambria"/>
                <a:sym typeface="Cambria"/>
              </a:defRPr>
            </a:lvl6pPr>
            <a:lvl7pPr marL="2057400" marR="0" lvl="6" indent="0" algn="l" rtl="0">
              <a:spcBef>
                <a:spcPts val="0"/>
              </a:spcBef>
              <a:spcAft>
                <a:spcPts val="0"/>
              </a:spcAft>
              <a:buSzPts val="1100"/>
              <a:buNone/>
              <a:defRPr sz="1400" b="0" i="0" u="none" strike="noStrike" cap="none">
                <a:solidFill>
                  <a:schemeClr val="dk1"/>
                </a:solidFill>
                <a:latin typeface="Cambria"/>
                <a:ea typeface="Cambria"/>
                <a:cs typeface="Cambria"/>
                <a:sym typeface="Cambria"/>
              </a:defRPr>
            </a:lvl7pPr>
            <a:lvl8pPr marL="2400300" marR="0" lvl="7" indent="0" algn="l" rtl="0">
              <a:spcBef>
                <a:spcPts val="0"/>
              </a:spcBef>
              <a:spcAft>
                <a:spcPts val="0"/>
              </a:spcAft>
              <a:buSzPts val="1100"/>
              <a:buNone/>
              <a:defRPr sz="1400" b="0" i="0" u="none" strike="noStrike" cap="none">
                <a:solidFill>
                  <a:schemeClr val="dk1"/>
                </a:solidFill>
                <a:latin typeface="Cambria"/>
                <a:ea typeface="Cambria"/>
                <a:cs typeface="Cambria"/>
                <a:sym typeface="Cambria"/>
              </a:defRPr>
            </a:lvl8pPr>
            <a:lvl9pPr marL="2743200" marR="0" lvl="8" indent="0" algn="l" rtl="0">
              <a:spcBef>
                <a:spcPts val="0"/>
              </a:spcBef>
              <a:spcAft>
                <a:spcPts val="0"/>
              </a:spcAft>
              <a:buSzPts val="1100"/>
              <a:buNone/>
              <a:defRPr sz="1400" b="0" i="0" u="none" strike="noStrike" cap="none">
                <a:solidFill>
                  <a:schemeClr val="dk1"/>
                </a:solidFill>
                <a:latin typeface="Cambria"/>
                <a:ea typeface="Cambria"/>
                <a:cs typeface="Cambria"/>
                <a:sym typeface="Cambria"/>
              </a:defRPr>
            </a:lvl9pPr>
          </a:lstStyle>
          <a:p>
            <a:endParaRPr/>
          </a:p>
        </p:txBody>
      </p:sp>
      <p:sp>
        <p:nvSpPr>
          <p:cNvPr id="65" name="Shape 65"/>
          <p:cNvSpPr txBox="1">
            <a:spLocks noGrp="1"/>
          </p:cNvSpPr>
          <p:nvPr>
            <p:ph type="ftr" idx="11"/>
          </p:nvPr>
        </p:nvSpPr>
        <p:spPr>
          <a:xfrm>
            <a:off x="970613" y="4686300"/>
            <a:ext cx="5602200" cy="114300"/>
          </a:xfrm>
          <a:prstGeom prst="rect">
            <a:avLst/>
          </a:prstGeom>
          <a:noFill/>
          <a:ln>
            <a:noFill/>
          </a:ln>
        </p:spPr>
        <p:txBody>
          <a:bodyPr spcFirstLastPara="1" wrap="square" lIns="68575" tIns="68575" rIns="68575" bIns="68575" anchor="ctr" anchorCtr="0"/>
          <a:lstStyle>
            <a:lvl1pPr marL="0" marR="0" lvl="0" indent="0" algn="l" rtl="0">
              <a:spcBef>
                <a:spcPts val="0"/>
              </a:spcBef>
              <a:spcAft>
                <a:spcPts val="0"/>
              </a:spcAft>
              <a:buSzPts val="1100"/>
              <a:buNone/>
              <a:defRPr sz="700" b="0" i="0" u="none" strike="noStrike" cap="none">
                <a:solidFill>
                  <a:schemeClr val="dk1"/>
                </a:solidFill>
                <a:latin typeface="Arial"/>
                <a:ea typeface="Arial"/>
                <a:cs typeface="Arial"/>
                <a:sym typeface="Arial"/>
              </a:defRPr>
            </a:lvl1pPr>
            <a:lvl2pPr marL="342900" marR="0" lvl="1" indent="0" algn="l" rtl="0">
              <a:spcBef>
                <a:spcPts val="0"/>
              </a:spcBef>
              <a:spcAft>
                <a:spcPts val="0"/>
              </a:spcAft>
              <a:buSzPts val="1100"/>
              <a:buNone/>
              <a:defRPr sz="1400" b="0" i="0" u="none" strike="noStrike" cap="none">
                <a:solidFill>
                  <a:schemeClr val="dk1"/>
                </a:solidFill>
                <a:latin typeface="Cambria"/>
                <a:ea typeface="Cambria"/>
                <a:cs typeface="Cambria"/>
                <a:sym typeface="Cambria"/>
              </a:defRPr>
            </a:lvl2pPr>
            <a:lvl3pPr marL="685800" marR="0" lvl="2" indent="0" algn="l" rtl="0">
              <a:spcBef>
                <a:spcPts val="0"/>
              </a:spcBef>
              <a:spcAft>
                <a:spcPts val="0"/>
              </a:spcAft>
              <a:buSzPts val="1100"/>
              <a:buNone/>
              <a:defRPr sz="1400" b="0" i="0" u="none" strike="noStrike" cap="none">
                <a:solidFill>
                  <a:schemeClr val="dk1"/>
                </a:solidFill>
                <a:latin typeface="Cambria"/>
                <a:ea typeface="Cambria"/>
                <a:cs typeface="Cambria"/>
                <a:sym typeface="Cambria"/>
              </a:defRPr>
            </a:lvl3pPr>
            <a:lvl4pPr marL="1028700" marR="0" lvl="3" indent="0" algn="l" rtl="0">
              <a:spcBef>
                <a:spcPts val="0"/>
              </a:spcBef>
              <a:spcAft>
                <a:spcPts val="0"/>
              </a:spcAft>
              <a:buSzPts val="1100"/>
              <a:buNone/>
              <a:defRPr sz="1400" b="0" i="0" u="none" strike="noStrike" cap="none">
                <a:solidFill>
                  <a:schemeClr val="dk1"/>
                </a:solidFill>
                <a:latin typeface="Cambria"/>
                <a:ea typeface="Cambria"/>
                <a:cs typeface="Cambria"/>
                <a:sym typeface="Cambria"/>
              </a:defRPr>
            </a:lvl4pPr>
            <a:lvl5pPr marL="1371600" marR="0" lvl="4" indent="0" algn="l" rtl="0">
              <a:spcBef>
                <a:spcPts val="0"/>
              </a:spcBef>
              <a:spcAft>
                <a:spcPts val="0"/>
              </a:spcAft>
              <a:buSzPts val="1100"/>
              <a:buNone/>
              <a:defRPr sz="1400" b="0" i="0" u="none" strike="noStrike" cap="none">
                <a:solidFill>
                  <a:schemeClr val="dk1"/>
                </a:solidFill>
                <a:latin typeface="Cambria"/>
                <a:ea typeface="Cambria"/>
                <a:cs typeface="Cambria"/>
                <a:sym typeface="Cambria"/>
              </a:defRPr>
            </a:lvl5pPr>
            <a:lvl6pPr marL="1714500" marR="0" lvl="5" indent="0" algn="l" rtl="0">
              <a:spcBef>
                <a:spcPts val="0"/>
              </a:spcBef>
              <a:spcAft>
                <a:spcPts val="0"/>
              </a:spcAft>
              <a:buSzPts val="1100"/>
              <a:buNone/>
              <a:defRPr sz="1400" b="0" i="0" u="none" strike="noStrike" cap="none">
                <a:solidFill>
                  <a:schemeClr val="dk1"/>
                </a:solidFill>
                <a:latin typeface="Cambria"/>
                <a:ea typeface="Cambria"/>
                <a:cs typeface="Cambria"/>
                <a:sym typeface="Cambria"/>
              </a:defRPr>
            </a:lvl6pPr>
            <a:lvl7pPr marL="2057400" marR="0" lvl="6" indent="0" algn="l" rtl="0">
              <a:spcBef>
                <a:spcPts val="0"/>
              </a:spcBef>
              <a:spcAft>
                <a:spcPts val="0"/>
              </a:spcAft>
              <a:buSzPts val="1100"/>
              <a:buNone/>
              <a:defRPr sz="1400" b="0" i="0" u="none" strike="noStrike" cap="none">
                <a:solidFill>
                  <a:schemeClr val="dk1"/>
                </a:solidFill>
                <a:latin typeface="Cambria"/>
                <a:ea typeface="Cambria"/>
                <a:cs typeface="Cambria"/>
                <a:sym typeface="Cambria"/>
              </a:defRPr>
            </a:lvl7pPr>
            <a:lvl8pPr marL="2400300" marR="0" lvl="7" indent="0" algn="l" rtl="0">
              <a:spcBef>
                <a:spcPts val="0"/>
              </a:spcBef>
              <a:spcAft>
                <a:spcPts val="0"/>
              </a:spcAft>
              <a:buSzPts val="1100"/>
              <a:buNone/>
              <a:defRPr sz="1400" b="0" i="0" u="none" strike="noStrike" cap="none">
                <a:solidFill>
                  <a:schemeClr val="dk1"/>
                </a:solidFill>
                <a:latin typeface="Cambria"/>
                <a:ea typeface="Cambria"/>
                <a:cs typeface="Cambria"/>
                <a:sym typeface="Cambria"/>
              </a:defRPr>
            </a:lvl8pPr>
            <a:lvl9pPr marL="2743200" marR="0" lvl="8" indent="0" algn="l" rtl="0">
              <a:spcBef>
                <a:spcPts val="0"/>
              </a:spcBef>
              <a:spcAft>
                <a:spcPts val="0"/>
              </a:spcAft>
              <a:buSzPts val="1100"/>
              <a:buNone/>
              <a:defRPr sz="1400" b="0" i="0" u="none" strike="noStrike" cap="none">
                <a:solidFill>
                  <a:schemeClr val="dk1"/>
                </a:solidFill>
                <a:latin typeface="Cambria"/>
                <a:ea typeface="Cambria"/>
                <a:cs typeface="Cambria"/>
                <a:sym typeface="Cambria"/>
              </a:defRPr>
            </a:lvl9pPr>
          </a:lstStyle>
          <a:p>
            <a:endParaRPr/>
          </a:p>
        </p:txBody>
      </p:sp>
      <p:sp>
        <p:nvSpPr>
          <p:cNvPr id="66" name="Shape 66"/>
          <p:cNvSpPr txBox="1">
            <a:spLocks noGrp="1"/>
          </p:cNvSpPr>
          <p:nvPr>
            <p:ph type="sldNum" idx="12"/>
          </p:nvPr>
        </p:nvSpPr>
        <p:spPr>
          <a:xfrm>
            <a:off x="7601738" y="4686300"/>
            <a:ext cx="571800" cy="1143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700" b="0" i="0" u="none" strike="noStrike" cap="none">
                <a:solidFill>
                  <a:schemeClr val="dk1"/>
                </a:solidFill>
                <a:latin typeface="Arial"/>
                <a:ea typeface="Arial"/>
                <a:cs typeface="Arial"/>
                <a:sym typeface="Arial"/>
              </a:defRPr>
            </a:lvl1pPr>
            <a:lvl2pPr marL="0" marR="0" lvl="1" indent="0" algn="r" rtl="0">
              <a:spcBef>
                <a:spcPts val="0"/>
              </a:spcBef>
              <a:buNone/>
              <a:defRPr sz="700" b="0" i="0" u="none" strike="noStrike" cap="none">
                <a:solidFill>
                  <a:schemeClr val="dk1"/>
                </a:solidFill>
                <a:latin typeface="Arial"/>
                <a:ea typeface="Arial"/>
                <a:cs typeface="Arial"/>
                <a:sym typeface="Arial"/>
              </a:defRPr>
            </a:lvl2pPr>
            <a:lvl3pPr marL="0" marR="0" lvl="2" indent="0" algn="r" rtl="0">
              <a:spcBef>
                <a:spcPts val="0"/>
              </a:spcBef>
              <a:buNone/>
              <a:defRPr sz="700" b="0" i="0" u="none" strike="noStrike" cap="none">
                <a:solidFill>
                  <a:schemeClr val="dk1"/>
                </a:solidFill>
                <a:latin typeface="Arial"/>
                <a:ea typeface="Arial"/>
                <a:cs typeface="Arial"/>
                <a:sym typeface="Arial"/>
              </a:defRPr>
            </a:lvl3pPr>
            <a:lvl4pPr marL="0" marR="0" lvl="3" indent="0" algn="r" rtl="0">
              <a:spcBef>
                <a:spcPts val="0"/>
              </a:spcBef>
              <a:buNone/>
              <a:defRPr sz="700" b="0" i="0" u="none" strike="noStrike" cap="none">
                <a:solidFill>
                  <a:schemeClr val="dk1"/>
                </a:solidFill>
                <a:latin typeface="Arial"/>
                <a:ea typeface="Arial"/>
                <a:cs typeface="Arial"/>
                <a:sym typeface="Arial"/>
              </a:defRPr>
            </a:lvl4pPr>
            <a:lvl5pPr marL="0" marR="0" lvl="4" indent="0" algn="r" rtl="0">
              <a:spcBef>
                <a:spcPts val="0"/>
              </a:spcBef>
              <a:buNone/>
              <a:defRPr sz="700" b="0" i="0" u="none" strike="noStrike" cap="none">
                <a:solidFill>
                  <a:schemeClr val="dk1"/>
                </a:solidFill>
                <a:latin typeface="Arial"/>
                <a:ea typeface="Arial"/>
                <a:cs typeface="Arial"/>
                <a:sym typeface="Arial"/>
              </a:defRPr>
            </a:lvl5pPr>
            <a:lvl6pPr marL="0" marR="0" lvl="5" indent="0" algn="r" rtl="0">
              <a:spcBef>
                <a:spcPts val="0"/>
              </a:spcBef>
              <a:buNone/>
              <a:defRPr sz="700" b="0" i="0" u="none" strike="noStrike" cap="none">
                <a:solidFill>
                  <a:schemeClr val="dk1"/>
                </a:solidFill>
                <a:latin typeface="Arial"/>
                <a:ea typeface="Arial"/>
                <a:cs typeface="Arial"/>
                <a:sym typeface="Arial"/>
              </a:defRPr>
            </a:lvl6pPr>
            <a:lvl7pPr marL="0" marR="0" lvl="6" indent="0" algn="r" rtl="0">
              <a:spcBef>
                <a:spcPts val="0"/>
              </a:spcBef>
              <a:buNone/>
              <a:defRPr sz="700" b="0" i="0" u="none" strike="noStrike" cap="none">
                <a:solidFill>
                  <a:schemeClr val="dk1"/>
                </a:solidFill>
                <a:latin typeface="Arial"/>
                <a:ea typeface="Arial"/>
                <a:cs typeface="Arial"/>
                <a:sym typeface="Arial"/>
              </a:defRPr>
            </a:lvl7pPr>
            <a:lvl8pPr marL="0" marR="0" lvl="7" indent="0" algn="r" rtl="0">
              <a:spcBef>
                <a:spcPts val="0"/>
              </a:spcBef>
              <a:buNone/>
              <a:defRPr sz="700" b="0" i="0" u="none" strike="noStrike" cap="none">
                <a:solidFill>
                  <a:schemeClr val="dk1"/>
                </a:solidFill>
                <a:latin typeface="Arial"/>
                <a:ea typeface="Arial"/>
                <a:cs typeface="Arial"/>
                <a:sym typeface="Arial"/>
              </a:defRPr>
            </a:lvl8pPr>
            <a:lvl9pPr marL="0" marR="0" lvl="8" indent="0" algn="r" rtl="0">
              <a:spcBef>
                <a:spcPts val="0"/>
              </a:spcBef>
              <a:buNone/>
              <a:defRPr sz="700" b="0" i="0" u="none" strike="noStrike" cap="none">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zh-TW"/>
              <a:t>‹#›</a:t>
            </a:fld>
            <a:endParaRPr/>
          </a:p>
        </p:txBody>
      </p:sp>
    </p:spTree>
  </p:cSld>
  <p:clrMapOvr>
    <a:masterClrMapping/>
  </p:clrMapOvr>
  <p:transition spd="med">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仅标题" type="titleOnly">
  <p:cSld name="TITLE_ONLY">
    <p:spTree>
      <p:nvGrpSpPr>
        <p:cNvPr id="1" name="Shape 67"/>
        <p:cNvGrpSpPr/>
        <p:nvPr/>
      </p:nvGrpSpPr>
      <p:grpSpPr>
        <a:xfrm>
          <a:off x="0" y="0"/>
          <a:ext cx="0" cy="0"/>
          <a:chOff x="0" y="0"/>
          <a:chExt cx="0" cy="0"/>
        </a:xfrm>
      </p:grpSpPr>
      <p:sp>
        <p:nvSpPr>
          <p:cNvPr id="68" name="Shape 68"/>
          <p:cNvSpPr txBox="1">
            <a:spLocks noGrp="1"/>
          </p:cNvSpPr>
          <p:nvPr>
            <p:ph type="title"/>
          </p:nvPr>
        </p:nvSpPr>
        <p:spPr>
          <a:xfrm>
            <a:off x="970613" y="422672"/>
            <a:ext cx="7202700" cy="891900"/>
          </a:xfrm>
          <a:prstGeom prst="rect">
            <a:avLst/>
          </a:prstGeom>
          <a:noFill/>
          <a:ln>
            <a:noFill/>
          </a:ln>
        </p:spPr>
        <p:txBody>
          <a:bodyPr spcFirstLastPara="1" wrap="square" lIns="68575" tIns="68575" rIns="68575" bIns="68575" anchor="b" anchorCtr="0"/>
          <a:lstStyle>
            <a:lvl1pPr marL="0" marR="0" lvl="0" indent="0" algn="l" rtl="0">
              <a:lnSpc>
                <a:spcPct val="90000"/>
              </a:lnSpc>
              <a:spcBef>
                <a:spcPts val="0"/>
              </a:spcBef>
              <a:spcAft>
                <a:spcPts val="0"/>
              </a:spcAft>
              <a:buClr>
                <a:schemeClr val="dk1"/>
              </a:buClr>
              <a:buSzPts val="1100"/>
              <a:buFont typeface="Arial"/>
              <a:buNone/>
              <a:defRPr sz="3000" b="0" i="0" u="none" strike="noStrike" cap="none">
                <a:solidFill>
                  <a:schemeClr val="dk1"/>
                </a:solidFill>
                <a:latin typeface="Arial"/>
                <a:ea typeface="Arial"/>
                <a:cs typeface="Arial"/>
                <a:sym typeface="Arial"/>
              </a:defRPr>
            </a:lvl1pPr>
            <a:lvl2pPr marL="0" marR="0" lvl="1" indent="0" algn="l" rtl="0">
              <a:spcBef>
                <a:spcPts val="0"/>
              </a:spcBef>
              <a:spcAft>
                <a:spcPts val="0"/>
              </a:spcAft>
              <a:buSzPts val="1100"/>
              <a:buNone/>
              <a:defRPr sz="1400" b="0" i="0" u="none" strike="noStrike" cap="none">
                <a:solidFill>
                  <a:schemeClr val="dk2"/>
                </a:solidFill>
              </a:defRPr>
            </a:lvl2pPr>
            <a:lvl3pPr marL="0" marR="0" lvl="2" indent="0" algn="l" rtl="0">
              <a:spcBef>
                <a:spcPts val="0"/>
              </a:spcBef>
              <a:spcAft>
                <a:spcPts val="0"/>
              </a:spcAft>
              <a:buSzPts val="1100"/>
              <a:buNone/>
              <a:defRPr sz="1400" b="0" i="0" u="none" strike="noStrike" cap="none">
                <a:solidFill>
                  <a:schemeClr val="dk2"/>
                </a:solidFill>
              </a:defRPr>
            </a:lvl3pPr>
            <a:lvl4pPr marL="0" marR="0" lvl="3" indent="0" algn="l" rtl="0">
              <a:spcBef>
                <a:spcPts val="0"/>
              </a:spcBef>
              <a:spcAft>
                <a:spcPts val="0"/>
              </a:spcAft>
              <a:buSzPts val="1100"/>
              <a:buNone/>
              <a:defRPr sz="1400" b="0" i="0" u="none" strike="noStrike" cap="none">
                <a:solidFill>
                  <a:schemeClr val="dk2"/>
                </a:solidFill>
              </a:defRPr>
            </a:lvl4pPr>
            <a:lvl5pPr marL="0" marR="0" lvl="4" indent="0" algn="l" rtl="0">
              <a:spcBef>
                <a:spcPts val="0"/>
              </a:spcBef>
              <a:spcAft>
                <a:spcPts val="0"/>
              </a:spcAft>
              <a:buSzPts val="1100"/>
              <a:buNone/>
              <a:defRPr sz="1400" b="0" i="0" u="none" strike="noStrike" cap="none">
                <a:solidFill>
                  <a:schemeClr val="dk2"/>
                </a:solidFill>
              </a:defRPr>
            </a:lvl5pPr>
            <a:lvl6pPr marL="0" marR="0" lvl="5" indent="0" algn="l" rtl="0">
              <a:spcBef>
                <a:spcPts val="0"/>
              </a:spcBef>
              <a:spcAft>
                <a:spcPts val="0"/>
              </a:spcAft>
              <a:buSzPts val="1100"/>
              <a:buNone/>
              <a:defRPr sz="1400" b="0" i="0" u="none" strike="noStrike" cap="none">
                <a:solidFill>
                  <a:schemeClr val="dk2"/>
                </a:solidFill>
              </a:defRPr>
            </a:lvl6pPr>
            <a:lvl7pPr marL="0" marR="0" lvl="6" indent="0" algn="l" rtl="0">
              <a:spcBef>
                <a:spcPts val="0"/>
              </a:spcBef>
              <a:spcAft>
                <a:spcPts val="0"/>
              </a:spcAft>
              <a:buSzPts val="1100"/>
              <a:buNone/>
              <a:defRPr sz="1400" b="0" i="0" u="none" strike="noStrike" cap="none">
                <a:solidFill>
                  <a:schemeClr val="dk2"/>
                </a:solidFill>
              </a:defRPr>
            </a:lvl7pPr>
            <a:lvl8pPr marL="0" marR="0" lvl="7" indent="0" algn="l" rtl="0">
              <a:spcBef>
                <a:spcPts val="0"/>
              </a:spcBef>
              <a:spcAft>
                <a:spcPts val="0"/>
              </a:spcAft>
              <a:buSzPts val="1100"/>
              <a:buNone/>
              <a:defRPr sz="1400" b="0" i="0" u="none" strike="noStrike" cap="none">
                <a:solidFill>
                  <a:schemeClr val="dk2"/>
                </a:solidFill>
              </a:defRPr>
            </a:lvl8pPr>
            <a:lvl9pPr marL="0" marR="0" lvl="8" indent="0" algn="l" rtl="0">
              <a:spcBef>
                <a:spcPts val="0"/>
              </a:spcBef>
              <a:spcAft>
                <a:spcPts val="0"/>
              </a:spcAft>
              <a:buSzPts val="1100"/>
              <a:buNone/>
              <a:defRPr sz="1400" b="0" i="0" u="none" strike="noStrike" cap="none">
                <a:solidFill>
                  <a:schemeClr val="dk2"/>
                </a:solidFill>
              </a:defRPr>
            </a:lvl9pPr>
          </a:lstStyle>
          <a:p>
            <a:endParaRPr/>
          </a:p>
        </p:txBody>
      </p:sp>
      <p:sp>
        <p:nvSpPr>
          <p:cNvPr id="69" name="Shape 69"/>
          <p:cNvSpPr txBox="1">
            <a:spLocks noGrp="1"/>
          </p:cNvSpPr>
          <p:nvPr>
            <p:ph type="dt" idx="10"/>
          </p:nvPr>
        </p:nvSpPr>
        <p:spPr>
          <a:xfrm>
            <a:off x="6687100" y="4686300"/>
            <a:ext cx="818700" cy="114300"/>
          </a:xfrm>
          <a:prstGeom prst="rect">
            <a:avLst/>
          </a:prstGeom>
          <a:noFill/>
          <a:ln>
            <a:noFill/>
          </a:ln>
        </p:spPr>
        <p:txBody>
          <a:bodyPr spcFirstLastPara="1" wrap="square" lIns="68575" tIns="68575" rIns="68575" bIns="68575" anchor="ctr" anchorCtr="0"/>
          <a:lstStyle>
            <a:lvl1pPr marL="0" marR="0" lvl="0" indent="0" algn="r" rtl="0">
              <a:spcBef>
                <a:spcPts val="0"/>
              </a:spcBef>
              <a:spcAft>
                <a:spcPts val="0"/>
              </a:spcAft>
              <a:buSzPts val="1100"/>
              <a:buNone/>
              <a:defRPr sz="700" b="0" i="0" u="none" strike="noStrike" cap="none">
                <a:solidFill>
                  <a:schemeClr val="dk1"/>
                </a:solidFill>
                <a:latin typeface="Arial"/>
                <a:ea typeface="Arial"/>
                <a:cs typeface="Arial"/>
                <a:sym typeface="Arial"/>
              </a:defRPr>
            </a:lvl1pPr>
            <a:lvl2pPr marL="342900" marR="0" lvl="1" indent="0" algn="l" rtl="0">
              <a:spcBef>
                <a:spcPts val="0"/>
              </a:spcBef>
              <a:spcAft>
                <a:spcPts val="0"/>
              </a:spcAft>
              <a:buSzPts val="1100"/>
              <a:buNone/>
              <a:defRPr sz="1400" b="0" i="0" u="none" strike="noStrike" cap="none">
                <a:solidFill>
                  <a:schemeClr val="dk1"/>
                </a:solidFill>
                <a:latin typeface="Cambria"/>
                <a:ea typeface="Cambria"/>
                <a:cs typeface="Cambria"/>
                <a:sym typeface="Cambria"/>
              </a:defRPr>
            </a:lvl2pPr>
            <a:lvl3pPr marL="685800" marR="0" lvl="2" indent="0" algn="l" rtl="0">
              <a:spcBef>
                <a:spcPts val="0"/>
              </a:spcBef>
              <a:spcAft>
                <a:spcPts val="0"/>
              </a:spcAft>
              <a:buSzPts val="1100"/>
              <a:buNone/>
              <a:defRPr sz="1400" b="0" i="0" u="none" strike="noStrike" cap="none">
                <a:solidFill>
                  <a:schemeClr val="dk1"/>
                </a:solidFill>
                <a:latin typeface="Cambria"/>
                <a:ea typeface="Cambria"/>
                <a:cs typeface="Cambria"/>
                <a:sym typeface="Cambria"/>
              </a:defRPr>
            </a:lvl3pPr>
            <a:lvl4pPr marL="1028700" marR="0" lvl="3" indent="0" algn="l" rtl="0">
              <a:spcBef>
                <a:spcPts val="0"/>
              </a:spcBef>
              <a:spcAft>
                <a:spcPts val="0"/>
              </a:spcAft>
              <a:buSzPts val="1100"/>
              <a:buNone/>
              <a:defRPr sz="1400" b="0" i="0" u="none" strike="noStrike" cap="none">
                <a:solidFill>
                  <a:schemeClr val="dk1"/>
                </a:solidFill>
                <a:latin typeface="Cambria"/>
                <a:ea typeface="Cambria"/>
                <a:cs typeface="Cambria"/>
                <a:sym typeface="Cambria"/>
              </a:defRPr>
            </a:lvl4pPr>
            <a:lvl5pPr marL="1371600" marR="0" lvl="4" indent="0" algn="l" rtl="0">
              <a:spcBef>
                <a:spcPts val="0"/>
              </a:spcBef>
              <a:spcAft>
                <a:spcPts val="0"/>
              </a:spcAft>
              <a:buSzPts val="1100"/>
              <a:buNone/>
              <a:defRPr sz="1400" b="0" i="0" u="none" strike="noStrike" cap="none">
                <a:solidFill>
                  <a:schemeClr val="dk1"/>
                </a:solidFill>
                <a:latin typeface="Cambria"/>
                <a:ea typeface="Cambria"/>
                <a:cs typeface="Cambria"/>
                <a:sym typeface="Cambria"/>
              </a:defRPr>
            </a:lvl5pPr>
            <a:lvl6pPr marL="1714500" marR="0" lvl="5" indent="0" algn="l" rtl="0">
              <a:spcBef>
                <a:spcPts val="0"/>
              </a:spcBef>
              <a:spcAft>
                <a:spcPts val="0"/>
              </a:spcAft>
              <a:buSzPts val="1100"/>
              <a:buNone/>
              <a:defRPr sz="1400" b="0" i="0" u="none" strike="noStrike" cap="none">
                <a:solidFill>
                  <a:schemeClr val="dk1"/>
                </a:solidFill>
                <a:latin typeface="Cambria"/>
                <a:ea typeface="Cambria"/>
                <a:cs typeface="Cambria"/>
                <a:sym typeface="Cambria"/>
              </a:defRPr>
            </a:lvl6pPr>
            <a:lvl7pPr marL="2057400" marR="0" lvl="6" indent="0" algn="l" rtl="0">
              <a:spcBef>
                <a:spcPts val="0"/>
              </a:spcBef>
              <a:spcAft>
                <a:spcPts val="0"/>
              </a:spcAft>
              <a:buSzPts val="1100"/>
              <a:buNone/>
              <a:defRPr sz="1400" b="0" i="0" u="none" strike="noStrike" cap="none">
                <a:solidFill>
                  <a:schemeClr val="dk1"/>
                </a:solidFill>
                <a:latin typeface="Cambria"/>
                <a:ea typeface="Cambria"/>
                <a:cs typeface="Cambria"/>
                <a:sym typeface="Cambria"/>
              </a:defRPr>
            </a:lvl7pPr>
            <a:lvl8pPr marL="2400300" marR="0" lvl="7" indent="0" algn="l" rtl="0">
              <a:spcBef>
                <a:spcPts val="0"/>
              </a:spcBef>
              <a:spcAft>
                <a:spcPts val="0"/>
              </a:spcAft>
              <a:buSzPts val="1100"/>
              <a:buNone/>
              <a:defRPr sz="1400" b="0" i="0" u="none" strike="noStrike" cap="none">
                <a:solidFill>
                  <a:schemeClr val="dk1"/>
                </a:solidFill>
                <a:latin typeface="Cambria"/>
                <a:ea typeface="Cambria"/>
                <a:cs typeface="Cambria"/>
                <a:sym typeface="Cambria"/>
              </a:defRPr>
            </a:lvl8pPr>
            <a:lvl9pPr marL="2743200" marR="0" lvl="8" indent="0" algn="l" rtl="0">
              <a:spcBef>
                <a:spcPts val="0"/>
              </a:spcBef>
              <a:spcAft>
                <a:spcPts val="0"/>
              </a:spcAft>
              <a:buSzPts val="1100"/>
              <a:buNone/>
              <a:defRPr sz="1400" b="0" i="0" u="none" strike="noStrike" cap="none">
                <a:solidFill>
                  <a:schemeClr val="dk1"/>
                </a:solidFill>
                <a:latin typeface="Cambria"/>
                <a:ea typeface="Cambria"/>
                <a:cs typeface="Cambria"/>
                <a:sym typeface="Cambria"/>
              </a:defRPr>
            </a:lvl9pPr>
          </a:lstStyle>
          <a:p>
            <a:endParaRPr/>
          </a:p>
        </p:txBody>
      </p:sp>
      <p:sp>
        <p:nvSpPr>
          <p:cNvPr id="70" name="Shape 70"/>
          <p:cNvSpPr txBox="1">
            <a:spLocks noGrp="1"/>
          </p:cNvSpPr>
          <p:nvPr>
            <p:ph type="ftr" idx="11"/>
          </p:nvPr>
        </p:nvSpPr>
        <p:spPr>
          <a:xfrm>
            <a:off x="970613" y="4686300"/>
            <a:ext cx="5602200" cy="114300"/>
          </a:xfrm>
          <a:prstGeom prst="rect">
            <a:avLst/>
          </a:prstGeom>
          <a:noFill/>
          <a:ln>
            <a:noFill/>
          </a:ln>
        </p:spPr>
        <p:txBody>
          <a:bodyPr spcFirstLastPara="1" wrap="square" lIns="68575" tIns="68575" rIns="68575" bIns="68575" anchor="ctr" anchorCtr="0"/>
          <a:lstStyle>
            <a:lvl1pPr marL="0" marR="0" lvl="0" indent="0" algn="l" rtl="0">
              <a:spcBef>
                <a:spcPts val="0"/>
              </a:spcBef>
              <a:spcAft>
                <a:spcPts val="0"/>
              </a:spcAft>
              <a:buSzPts val="1100"/>
              <a:buNone/>
              <a:defRPr sz="700" b="0" i="0" u="none" strike="noStrike" cap="none">
                <a:solidFill>
                  <a:schemeClr val="dk1"/>
                </a:solidFill>
                <a:latin typeface="Arial"/>
                <a:ea typeface="Arial"/>
                <a:cs typeface="Arial"/>
                <a:sym typeface="Arial"/>
              </a:defRPr>
            </a:lvl1pPr>
            <a:lvl2pPr marL="342900" marR="0" lvl="1" indent="0" algn="l" rtl="0">
              <a:spcBef>
                <a:spcPts val="0"/>
              </a:spcBef>
              <a:spcAft>
                <a:spcPts val="0"/>
              </a:spcAft>
              <a:buSzPts val="1100"/>
              <a:buNone/>
              <a:defRPr sz="1400" b="0" i="0" u="none" strike="noStrike" cap="none">
                <a:solidFill>
                  <a:schemeClr val="dk1"/>
                </a:solidFill>
                <a:latin typeface="Cambria"/>
                <a:ea typeface="Cambria"/>
                <a:cs typeface="Cambria"/>
                <a:sym typeface="Cambria"/>
              </a:defRPr>
            </a:lvl2pPr>
            <a:lvl3pPr marL="685800" marR="0" lvl="2" indent="0" algn="l" rtl="0">
              <a:spcBef>
                <a:spcPts val="0"/>
              </a:spcBef>
              <a:spcAft>
                <a:spcPts val="0"/>
              </a:spcAft>
              <a:buSzPts val="1100"/>
              <a:buNone/>
              <a:defRPr sz="1400" b="0" i="0" u="none" strike="noStrike" cap="none">
                <a:solidFill>
                  <a:schemeClr val="dk1"/>
                </a:solidFill>
                <a:latin typeface="Cambria"/>
                <a:ea typeface="Cambria"/>
                <a:cs typeface="Cambria"/>
                <a:sym typeface="Cambria"/>
              </a:defRPr>
            </a:lvl3pPr>
            <a:lvl4pPr marL="1028700" marR="0" lvl="3" indent="0" algn="l" rtl="0">
              <a:spcBef>
                <a:spcPts val="0"/>
              </a:spcBef>
              <a:spcAft>
                <a:spcPts val="0"/>
              </a:spcAft>
              <a:buSzPts val="1100"/>
              <a:buNone/>
              <a:defRPr sz="1400" b="0" i="0" u="none" strike="noStrike" cap="none">
                <a:solidFill>
                  <a:schemeClr val="dk1"/>
                </a:solidFill>
                <a:latin typeface="Cambria"/>
                <a:ea typeface="Cambria"/>
                <a:cs typeface="Cambria"/>
                <a:sym typeface="Cambria"/>
              </a:defRPr>
            </a:lvl4pPr>
            <a:lvl5pPr marL="1371600" marR="0" lvl="4" indent="0" algn="l" rtl="0">
              <a:spcBef>
                <a:spcPts val="0"/>
              </a:spcBef>
              <a:spcAft>
                <a:spcPts val="0"/>
              </a:spcAft>
              <a:buSzPts val="1100"/>
              <a:buNone/>
              <a:defRPr sz="1400" b="0" i="0" u="none" strike="noStrike" cap="none">
                <a:solidFill>
                  <a:schemeClr val="dk1"/>
                </a:solidFill>
                <a:latin typeface="Cambria"/>
                <a:ea typeface="Cambria"/>
                <a:cs typeface="Cambria"/>
                <a:sym typeface="Cambria"/>
              </a:defRPr>
            </a:lvl5pPr>
            <a:lvl6pPr marL="1714500" marR="0" lvl="5" indent="0" algn="l" rtl="0">
              <a:spcBef>
                <a:spcPts val="0"/>
              </a:spcBef>
              <a:spcAft>
                <a:spcPts val="0"/>
              </a:spcAft>
              <a:buSzPts val="1100"/>
              <a:buNone/>
              <a:defRPr sz="1400" b="0" i="0" u="none" strike="noStrike" cap="none">
                <a:solidFill>
                  <a:schemeClr val="dk1"/>
                </a:solidFill>
                <a:latin typeface="Cambria"/>
                <a:ea typeface="Cambria"/>
                <a:cs typeface="Cambria"/>
                <a:sym typeface="Cambria"/>
              </a:defRPr>
            </a:lvl6pPr>
            <a:lvl7pPr marL="2057400" marR="0" lvl="6" indent="0" algn="l" rtl="0">
              <a:spcBef>
                <a:spcPts val="0"/>
              </a:spcBef>
              <a:spcAft>
                <a:spcPts val="0"/>
              </a:spcAft>
              <a:buSzPts val="1100"/>
              <a:buNone/>
              <a:defRPr sz="1400" b="0" i="0" u="none" strike="noStrike" cap="none">
                <a:solidFill>
                  <a:schemeClr val="dk1"/>
                </a:solidFill>
                <a:latin typeface="Cambria"/>
                <a:ea typeface="Cambria"/>
                <a:cs typeface="Cambria"/>
                <a:sym typeface="Cambria"/>
              </a:defRPr>
            </a:lvl7pPr>
            <a:lvl8pPr marL="2400300" marR="0" lvl="7" indent="0" algn="l" rtl="0">
              <a:spcBef>
                <a:spcPts val="0"/>
              </a:spcBef>
              <a:spcAft>
                <a:spcPts val="0"/>
              </a:spcAft>
              <a:buSzPts val="1100"/>
              <a:buNone/>
              <a:defRPr sz="1400" b="0" i="0" u="none" strike="noStrike" cap="none">
                <a:solidFill>
                  <a:schemeClr val="dk1"/>
                </a:solidFill>
                <a:latin typeface="Cambria"/>
                <a:ea typeface="Cambria"/>
                <a:cs typeface="Cambria"/>
                <a:sym typeface="Cambria"/>
              </a:defRPr>
            </a:lvl8pPr>
            <a:lvl9pPr marL="2743200" marR="0" lvl="8" indent="0" algn="l" rtl="0">
              <a:spcBef>
                <a:spcPts val="0"/>
              </a:spcBef>
              <a:spcAft>
                <a:spcPts val="0"/>
              </a:spcAft>
              <a:buSzPts val="1100"/>
              <a:buNone/>
              <a:defRPr sz="1400" b="0" i="0" u="none" strike="noStrike" cap="none">
                <a:solidFill>
                  <a:schemeClr val="dk1"/>
                </a:solidFill>
                <a:latin typeface="Cambria"/>
                <a:ea typeface="Cambria"/>
                <a:cs typeface="Cambria"/>
                <a:sym typeface="Cambria"/>
              </a:defRPr>
            </a:lvl9pPr>
          </a:lstStyle>
          <a:p>
            <a:endParaRPr/>
          </a:p>
        </p:txBody>
      </p:sp>
      <p:sp>
        <p:nvSpPr>
          <p:cNvPr id="71" name="Shape 71"/>
          <p:cNvSpPr txBox="1">
            <a:spLocks noGrp="1"/>
          </p:cNvSpPr>
          <p:nvPr>
            <p:ph type="sldNum" idx="12"/>
          </p:nvPr>
        </p:nvSpPr>
        <p:spPr>
          <a:xfrm>
            <a:off x="7601738" y="4686300"/>
            <a:ext cx="571800" cy="1143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700" b="0" i="0" u="none" strike="noStrike" cap="none">
                <a:solidFill>
                  <a:schemeClr val="dk1"/>
                </a:solidFill>
                <a:latin typeface="Arial"/>
                <a:ea typeface="Arial"/>
                <a:cs typeface="Arial"/>
                <a:sym typeface="Arial"/>
              </a:defRPr>
            </a:lvl1pPr>
            <a:lvl2pPr marL="0" marR="0" lvl="1" indent="0" algn="r" rtl="0">
              <a:spcBef>
                <a:spcPts val="0"/>
              </a:spcBef>
              <a:buNone/>
              <a:defRPr sz="700" b="0" i="0" u="none" strike="noStrike" cap="none">
                <a:solidFill>
                  <a:schemeClr val="dk1"/>
                </a:solidFill>
                <a:latin typeface="Arial"/>
                <a:ea typeface="Arial"/>
                <a:cs typeface="Arial"/>
                <a:sym typeface="Arial"/>
              </a:defRPr>
            </a:lvl2pPr>
            <a:lvl3pPr marL="0" marR="0" lvl="2" indent="0" algn="r" rtl="0">
              <a:spcBef>
                <a:spcPts val="0"/>
              </a:spcBef>
              <a:buNone/>
              <a:defRPr sz="700" b="0" i="0" u="none" strike="noStrike" cap="none">
                <a:solidFill>
                  <a:schemeClr val="dk1"/>
                </a:solidFill>
                <a:latin typeface="Arial"/>
                <a:ea typeface="Arial"/>
                <a:cs typeface="Arial"/>
                <a:sym typeface="Arial"/>
              </a:defRPr>
            </a:lvl3pPr>
            <a:lvl4pPr marL="0" marR="0" lvl="3" indent="0" algn="r" rtl="0">
              <a:spcBef>
                <a:spcPts val="0"/>
              </a:spcBef>
              <a:buNone/>
              <a:defRPr sz="700" b="0" i="0" u="none" strike="noStrike" cap="none">
                <a:solidFill>
                  <a:schemeClr val="dk1"/>
                </a:solidFill>
                <a:latin typeface="Arial"/>
                <a:ea typeface="Arial"/>
                <a:cs typeface="Arial"/>
                <a:sym typeface="Arial"/>
              </a:defRPr>
            </a:lvl4pPr>
            <a:lvl5pPr marL="0" marR="0" lvl="4" indent="0" algn="r" rtl="0">
              <a:spcBef>
                <a:spcPts val="0"/>
              </a:spcBef>
              <a:buNone/>
              <a:defRPr sz="700" b="0" i="0" u="none" strike="noStrike" cap="none">
                <a:solidFill>
                  <a:schemeClr val="dk1"/>
                </a:solidFill>
                <a:latin typeface="Arial"/>
                <a:ea typeface="Arial"/>
                <a:cs typeface="Arial"/>
                <a:sym typeface="Arial"/>
              </a:defRPr>
            </a:lvl5pPr>
            <a:lvl6pPr marL="0" marR="0" lvl="5" indent="0" algn="r" rtl="0">
              <a:spcBef>
                <a:spcPts val="0"/>
              </a:spcBef>
              <a:buNone/>
              <a:defRPr sz="700" b="0" i="0" u="none" strike="noStrike" cap="none">
                <a:solidFill>
                  <a:schemeClr val="dk1"/>
                </a:solidFill>
                <a:latin typeface="Arial"/>
                <a:ea typeface="Arial"/>
                <a:cs typeface="Arial"/>
                <a:sym typeface="Arial"/>
              </a:defRPr>
            </a:lvl6pPr>
            <a:lvl7pPr marL="0" marR="0" lvl="6" indent="0" algn="r" rtl="0">
              <a:spcBef>
                <a:spcPts val="0"/>
              </a:spcBef>
              <a:buNone/>
              <a:defRPr sz="700" b="0" i="0" u="none" strike="noStrike" cap="none">
                <a:solidFill>
                  <a:schemeClr val="dk1"/>
                </a:solidFill>
                <a:latin typeface="Arial"/>
                <a:ea typeface="Arial"/>
                <a:cs typeface="Arial"/>
                <a:sym typeface="Arial"/>
              </a:defRPr>
            </a:lvl7pPr>
            <a:lvl8pPr marL="0" marR="0" lvl="7" indent="0" algn="r" rtl="0">
              <a:spcBef>
                <a:spcPts val="0"/>
              </a:spcBef>
              <a:buNone/>
              <a:defRPr sz="700" b="0" i="0" u="none" strike="noStrike" cap="none">
                <a:solidFill>
                  <a:schemeClr val="dk1"/>
                </a:solidFill>
                <a:latin typeface="Arial"/>
                <a:ea typeface="Arial"/>
                <a:cs typeface="Arial"/>
                <a:sym typeface="Arial"/>
              </a:defRPr>
            </a:lvl8pPr>
            <a:lvl9pPr marL="0" marR="0" lvl="8" indent="0" algn="r" rtl="0">
              <a:spcBef>
                <a:spcPts val="0"/>
              </a:spcBef>
              <a:buNone/>
              <a:defRPr sz="700" b="0" i="0" u="none" strike="noStrike" cap="none">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zh-TW"/>
              <a:t>‹#›</a:t>
            </a:fld>
            <a:endParaRPr/>
          </a:p>
        </p:txBody>
      </p:sp>
    </p:spTree>
  </p:cSld>
  <p:clrMapOvr>
    <a:masterClrMapping/>
  </p:clrMapOvr>
  <p:transition spd="med">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空白" type="blank">
  <p:cSld name="BLANK">
    <p:spTree>
      <p:nvGrpSpPr>
        <p:cNvPr id="1" name="Shape 72"/>
        <p:cNvGrpSpPr/>
        <p:nvPr/>
      </p:nvGrpSpPr>
      <p:grpSpPr>
        <a:xfrm>
          <a:off x="0" y="0"/>
          <a:ext cx="0" cy="0"/>
          <a:chOff x="0" y="0"/>
          <a:chExt cx="0" cy="0"/>
        </a:xfrm>
      </p:grpSpPr>
      <p:sp>
        <p:nvSpPr>
          <p:cNvPr id="73" name="Shape 73"/>
          <p:cNvSpPr txBox="1">
            <a:spLocks noGrp="1"/>
          </p:cNvSpPr>
          <p:nvPr>
            <p:ph type="dt" idx="10"/>
          </p:nvPr>
        </p:nvSpPr>
        <p:spPr>
          <a:xfrm>
            <a:off x="6687100" y="4686300"/>
            <a:ext cx="818700" cy="114300"/>
          </a:xfrm>
          <a:prstGeom prst="rect">
            <a:avLst/>
          </a:prstGeom>
          <a:noFill/>
          <a:ln>
            <a:noFill/>
          </a:ln>
        </p:spPr>
        <p:txBody>
          <a:bodyPr spcFirstLastPara="1" wrap="square" lIns="68575" tIns="68575" rIns="68575" bIns="68575" anchor="ctr" anchorCtr="0"/>
          <a:lstStyle>
            <a:lvl1pPr marL="0" marR="0" lvl="0" indent="0" algn="r" rtl="0">
              <a:spcBef>
                <a:spcPts val="0"/>
              </a:spcBef>
              <a:spcAft>
                <a:spcPts val="0"/>
              </a:spcAft>
              <a:buSzPts val="1100"/>
              <a:buNone/>
              <a:defRPr sz="700" b="0" i="0" u="none" strike="noStrike" cap="none">
                <a:solidFill>
                  <a:schemeClr val="dk1"/>
                </a:solidFill>
                <a:latin typeface="Arial"/>
                <a:ea typeface="Arial"/>
                <a:cs typeface="Arial"/>
                <a:sym typeface="Arial"/>
              </a:defRPr>
            </a:lvl1pPr>
            <a:lvl2pPr marL="342900" marR="0" lvl="1" indent="0" algn="l" rtl="0">
              <a:spcBef>
                <a:spcPts val="0"/>
              </a:spcBef>
              <a:spcAft>
                <a:spcPts val="0"/>
              </a:spcAft>
              <a:buSzPts val="1100"/>
              <a:buNone/>
              <a:defRPr sz="1400" b="0" i="0" u="none" strike="noStrike" cap="none">
                <a:solidFill>
                  <a:schemeClr val="dk1"/>
                </a:solidFill>
                <a:latin typeface="Cambria"/>
                <a:ea typeface="Cambria"/>
                <a:cs typeface="Cambria"/>
                <a:sym typeface="Cambria"/>
              </a:defRPr>
            </a:lvl2pPr>
            <a:lvl3pPr marL="685800" marR="0" lvl="2" indent="0" algn="l" rtl="0">
              <a:spcBef>
                <a:spcPts val="0"/>
              </a:spcBef>
              <a:spcAft>
                <a:spcPts val="0"/>
              </a:spcAft>
              <a:buSzPts val="1100"/>
              <a:buNone/>
              <a:defRPr sz="1400" b="0" i="0" u="none" strike="noStrike" cap="none">
                <a:solidFill>
                  <a:schemeClr val="dk1"/>
                </a:solidFill>
                <a:latin typeface="Cambria"/>
                <a:ea typeface="Cambria"/>
                <a:cs typeface="Cambria"/>
                <a:sym typeface="Cambria"/>
              </a:defRPr>
            </a:lvl3pPr>
            <a:lvl4pPr marL="1028700" marR="0" lvl="3" indent="0" algn="l" rtl="0">
              <a:spcBef>
                <a:spcPts val="0"/>
              </a:spcBef>
              <a:spcAft>
                <a:spcPts val="0"/>
              </a:spcAft>
              <a:buSzPts val="1100"/>
              <a:buNone/>
              <a:defRPr sz="1400" b="0" i="0" u="none" strike="noStrike" cap="none">
                <a:solidFill>
                  <a:schemeClr val="dk1"/>
                </a:solidFill>
                <a:latin typeface="Cambria"/>
                <a:ea typeface="Cambria"/>
                <a:cs typeface="Cambria"/>
                <a:sym typeface="Cambria"/>
              </a:defRPr>
            </a:lvl4pPr>
            <a:lvl5pPr marL="1371600" marR="0" lvl="4" indent="0" algn="l" rtl="0">
              <a:spcBef>
                <a:spcPts val="0"/>
              </a:spcBef>
              <a:spcAft>
                <a:spcPts val="0"/>
              </a:spcAft>
              <a:buSzPts val="1100"/>
              <a:buNone/>
              <a:defRPr sz="1400" b="0" i="0" u="none" strike="noStrike" cap="none">
                <a:solidFill>
                  <a:schemeClr val="dk1"/>
                </a:solidFill>
                <a:latin typeface="Cambria"/>
                <a:ea typeface="Cambria"/>
                <a:cs typeface="Cambria"/>
                <a:sym typeface="Cambria"/>
              </a:defRPr>
            </a:lvl5pPr>
            <a:lvl6pPr marL="1714500" marR="0" lvl="5" indent="0" algn="l" rtl="0">
              <a:spcBef>
                <a:spcPts val="0"/>
              </a:spcBef>
              <a:spcAft>
                <a:spcPts val="0"/>
              </a:spcAft>
              <a:buSzPts val="1100"/>
              <a:buNone/>
              <a:defRPr sz="1400" b="0" i="0" u="none" strike="noStrike" cap="none">
                <a:solidFill>
                  <a:schemeClr val="dk1"/>
                </a:solidFill>
                <a:latin typeface="Cambria"/>
                <a:ea typeface="Cambria"/>
                <a:cs typeface="Cambria"/>
                <a:sym typeface="Cambria"/>
              </a:defRPr>
            </a:lvl6pPr>
            <a:lvl7pPr marL="2057400" marR="0" lvl="6" indent="0" algn="l" rtl="0">
              <a:spcBef>
                <a:spcPts val="0"/>
              </a:spcBef>
              <a:spcAft>
                <a:spcPts val="0"/>
              </a:spcAft>
              <a:buSzPts val="1100"/>
              <a:buNone/>
              <a:defRPr sz="1400" b="0" i="0" u="none" strike="noStrike" cap="none">
                <a:solidFill>
                  <a:schemeClr val="dk1"/>
                </a:solidFill>
                <a:latin typeface="Cambria"/>
                <a:ea typeface="Cambria"/>
                <a:cs typeface="Cambria"/>
                <a:sym typeface="Cambria"/>
              </a:defRPr>
            </a:lvl7pPr>
            <a:lvl8pPr marL="2400300" marR="0" lvl="7" indent="0" algn="l" rtl="0">
              <a:spcBef>
                <a:spcPts val="0"/>
              </a:spcBef>
              <a:spcAft>
                <a:spcPts val="0"/>
              </a:spcAft>
              <a:buSzPts val="1100"/>
              <a:buNone/>
              <a:defRPr sz="1400" b="0" i="0" u="none" strike="noStrike" cap="none">
                <a:solidFill>
                  <a:schemeClr val="dk1"/>
                </a:solidFill>
                <a:latin typeface="Cambria"/>
                <a:ea typeface="Cambria"/>
                <a:cs typeface="Cambria"/>
                <a:sym typeface="Cambria"/>
              </a:defRPr>
            </a:lvl8pPr>
            <a:lvl9pPr marL="2743200" marR="0" lvl="8" indent="0" algn="l" rtl="0">
              <a:spcBef>
                <a:spcPts val="0"/>
              </a:spcBef>
              <a:spcAft>
                <a:spcPts val="0"/>
              </a:spcAft>
              <a:buSzPts val="1100"/>
              <a:buNone/>
              <a:defRPr sz="1400" b="0" i="0" u="none" strike="noStrike" cap="none">
                <a:solidFill>
                  <a:schemeClr val="dk1"/>
                </a:solidFill>
                <a:latin typeface="Cambria"/>
                <a:ea typeface="Cambria"/>
                <a:cs typeface="Cambria"/>
                <a:sym typeface="Cambria"/>
              </a:defRPr>
            </a:lvl9pPr>
          </a:lstStyle>
          <a:p>
            <a:endParaRPr/>
          </a:p>
        </p:txBody>
      </p:sp>
      <p:sp>
        <p:nvSpPr>
          <p:cNvPr id="74" name="Shape 74"/>
          <p:cNvSpPr txBox="1">
            <a:spLocks noGrp="1"/>
          </p:cNvSpPr>
          <p:nvPr>
            <p:ph type="ftr" idx="11"/>
          </p:nvPr>
        </p:nvSpPr>
        <p:spPr>
          <a:xfrm>
            <a:off x="970613" y="4686300"/>
            <a:ext cx="5602200" cy="114300"/>
          </a:xfrm>
          <a:prstGeom prst="rect">
            <a:avLst/>
          </a:prstGeom>
          <a:noFill/>
          <a:ln>
            <a:noFill/>
          </a:ln>
        </p:spPr>
        <p:txBody>
          <a:bodyPr spcFirstLastPara="1" wrap="square" lIns="68575" tIns="68575" rIns="68575" bIns="68575" anchor="ctr" anchorCtr="0"/>
          <a:lstStyle>
            <a:lvl1pPr marL="0" marR="0" lvl="0" indent="0" algn="l" rtl="0">
              <a:spcBef>
                <a:spcPts val="0"/>
              </a:spcBef>
              <a:spcAft>
                <a:spcPts val="0"/>
              </a:spcAft>
              <a:buSzPts val="1100"/>
              <a:buNone/>
              <a:defRPr sz="700" b="0" i="0" u="none" strike="noStrike" cap="none">
                <a:solidFill>
                  <a:schemeClr val="dk1"/>
                </a:solidFill>
                <a:latin typeface="Arial"/>
                <a:ea typeface="Arial"/>
                <a:cs typeface="Arial"/>
                <a:sym typeface="Arial"/>
              </a:defRPr>
            </a:lvl1pPr>
            <a:lvl2pPr marL="342900" marR="0" lvl="1" indent="0" algn="l" rtl="0">
              <a:spcBef>
                <a:spcPts val="0"/>
              </a:spcBef>
              <a:spcAft>
                <a:spcPts val="0"/>
              </a:spcAft>
              <a:buSzPts val="1100"/>
              <a:buNone/>
              <a:defRPr sz="1400" b="0" i="0" u="none" strike="noStrike" cap="none">
                <a:solidFill>
                  <a:schemeClr val="dk1"/>
                </a:solidFill>
                <a:latin typeface="Cambria"/>
                <a:ea typeface="Cambria"/>
                <a:cs typeface="Cambria"/>
                <a:sym typeface="Cambria"/>
              </a:defRPr>
            </a:lvl2pPr>
            <a:lvl3pPr marL="685800" marR="0" lvl="2" indent="0" algn="l" rtl="0">
              <a:spcBef>
                <a:spcPts val="0"/>
              </a:spcBef>
              <a:spcAft>
                <a:spcPts val="0"/>
              </a:spcAft>
              <a:buSzPts val="1100"/>
              <a:buNone/>
              <a:defRPr sz="1400" b="0" i="0" u="none" strike="noStrike" cap="none">
                <a:solidFill>
                  <a:schemeClr val="dk1"/>
                </a:solidFill>
                <a:latin typeface="Cambria"/>
                <a:ea typeface="Cambria"/>
                <a:cs typeface="Cambria"/>
                <a:sym typeface="Cambria"/>
              </a:defRPr>
            </a:lvl3pPr>
            <a:lvl4pPr marL="1028700" marR="0" lvl="3" indent="0" algn="l" rtl="0">
              <a:spcBef>
                <a:spcPts val="0"/>
              </a:spcBef>
              <a:spcAft>
                <a:spcPts val="0"/>
              </a:spcAft>
              <a:buSzPts val="1100"/>
              <a:buNone/>
              <a:defRPr sz="1400" b="0" i="0" u="none" strike="noStrike" cap="none">
                <a:solidFill>
                  <a:schemeClr val="dk1"/>
                </a:solidFill>
                <a:latin typeface="Cambria"/>
                <a:ea typeface="Cambria"/>
                <a:cs typeface="Cambria"/>
                <a:sym typeface="Cambria"/>
              </a:defRPr>
            </a:lvl4pPr>
            <a:lvl5pPr marL="1371600" marR="0" lvl="4" indent="0" algn="l" rtl="0">
              <a:spcBef>
                <a:spcPts val="0"/>
              </a:spcBef>
              <a:spcAft>
                <a:spcPts val="0"/>
              </a:spcAft>
              <a:buSzPts val="1100"/>
              <a:buNone/>
              <a:defRPr sz="1400" b="0" i="0" u="none" strike="noStrike" cap="none">
                <a:solidFill>
                  <a:schemeClr val="dk1"/>
                </a:solidFill>
                <a:latin typeface="Cambria"/>
                <a:ea typeface="Cambria"/>
                <a:cs typeface="Cambria"/>
                <a:sym typeface="Cambria"/>
              </a:defRPr>
            </a:lvl5pPr>
            <a:lvl6pPr marL="1714500" marR="0" lvl="5" indent="0" algn="l" rtl="0">
              <a:spcBef>
                <a:spcPts val="0"/>
              </a:spcBef>
              <a:spcAft>
                <a:spcPts val="0"/>
              </a:spcAft>
              <a:buSzPts val="1100"/>
              <a:buNone/>
              <a:defRPr sz="1400" b="0" i="0" u="none" strike="noStrike" cap="none">
                <a:solidFill>
                  <a:schemeClr val="dk1"/>
                </a:solidFill>
                <a:latin typeface="Cambria"/>
                <a:ea typeface="Cambria"/>
                <a:cs typeface="Cambria"/>
                <a:sym typeface="Cambria"/>
              </a:defRPr>
            </a:lvl6pPr>
            <a:lvl7pPr marL="2057400" marR="0" lvl="6" indent="0" algn="l" rtl="0">
              <a:spcBef>
                <a:spcPts val="0"/>
              </a:spcBef>
              <a:spcAft>
                <a:spcPts val="0"/>
              </a:spcAft>
              <a:buSzPts val="1100"/>
              <a:buNone/>
              <a:defRPr sz="1400" b="0" i="0" u="none" strike="noStrike" cap="none">
                <a:solidFill>
                  <a:schemeClr val="dk1"/>
                </a:solidFill>
                <a:latin typeface="Cambria"/>
                <a:ea typeface="Cambria"/>
                <a:cs typeface="Cambria"/>
                <a:sym typeface="Cambria"/>
              </a:defRPr>
            </a:lvl7pPr>
            <a:lvl8pPr marL="2400300" marR="0" lvl="7" indent="0" algn="l" rtl="0">
              <a:spcBef>
                <a:spcPts val="0"/>
              </a:spcBef>
              <a:spcAft>
                <a:spcPts val="0"/>
              </a:spcAft>
              <a:buSzPts val="1100"/>
              <a:buNone/>
              <a:defRPr sz="1400" b="0" i="0" u="none" strike="noStrike" cap="none">
                <a:solidFill>
                  <a:schemeClr val="dk1"/>
                </a:solidFill>
                <a:latin typeface="Cambria"/>
                <a:ea typeface="Cambria"/>
                <a:cs typeface="Cambria"/>
                <a:sym typeface="Cambria"/>
              </a:defRPr>
            </a:lvl8pPr>
            <a:lvl9pPr marL="2743200" marR="0" lvl="8" indent="0" algn="l" rtl="0">
              <a:spcBef>
                <a:spcPts val="0"/>
              </a:spcBef>
              <a:spcAft>
                <a:spcPts val="0"/>
              </a:spcAft>
              <a:buSzPts val="1100"/>
              <a:buNone/>
              <a:defRPr sz="1400" b="0" i="0" u="none" strike="noStrike" cap="none">
                <a:solidFill>
                  <a:schemeClr val="dk1"/>
                </a:solidFill>
                <a:latin typeface="Cambria"/>
                <a:ea typeface="Cambria"/>
                <a:cs typeface="Cambria"/>
                <a:sym typeface="Cambria"/>
              </a:defRPr>
            </a:lvl9pPr>
          </a:lstStyle>
          <a:p>
            <a:endParaRPr/>
          </a:p>
        </p:txBody>
      </p:sp>
      <p:sp>
        <p:nvSpPr>
          <p:cNvPr id="75" name="Shape 75"/>
          <p:cNvSpPr txBox="1">
            <a:spLocks noGrp="1"/>
          </p:cNvSpPr>
          <p:nvPr>
            <p:ph type="sldNum" idx="12"/>
          </p:nvPr>
        </p:nvSpPr>
        <p:spPr>
          <a:xfrm>
            <a:off x="7601738" y="4686300"/>
            <a:ext cx="571800" cy="1143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700" b="0" i="0" u="none" strike="noStrike" cap="none">
                <a:solidFill>
                  <a:schemeClr val="dk1"/>
                </a:solidFill>
                <a:latin typeface="Arial"/>
                <a:ea typeface="Arial"/>
                <a:cs typeface="Arial"/>
                <a:sym typeface="Arial"/>
              </a:defRPr>
            </a:lvl1pPr>
            <a:lvl2pPr marL="0" marR="0" lvl="1" indent="0" algn="r" rtl="0">
              <a:spcBef>
                <a:spcPts val="0"/>
              </a:spcBef>
              <a:buNone/>
              <a:defRPr sz="700" b="0" i="0" u="none" strike="noStrike" cap="none">
                <a:solidFill>
                  <a:schemeClr val="dk1"/>
                </a:solidFill>
                <a:latin typeface="Arial"/>
                <a:ea typeface="Arial"/>
                <a:cs typeface="Arial"/>
                <a:sym typeface="Arial"/>
              </a:defRPr>
            </a:lvl2pPr>
            <a:lvl3pPr marL="0" marR="0" lvl="2" indent="0" algn="r" rtl="0">
              <a:spcBef>
                <a:spcPts val="0"/>
              </a:spcBef>
              <a:buNone/>
              <a:defRPr sz="700" b="0" i="0" u="none" strike="noStrike" cap="none">
                <a:solidFill>
                  <a:schemeClr val="dk1"/>
                </a:solidFill>
                <a:latin typeface="Arial"/>
                <a:ea typeface="Arial"/>
                <a:cs typeface="Arial"/>
                <a:sym typeface="Arial"/>
              </a:defRPr>
            </a:lvl3pPr>
            <a:lvl4pPr marL="0" marR="0" lvl="3" indent="0" algn="r" rtl="0">
              <a:spcBef>
                <a:spcPts val="0"/>
              </a:spcBef>
              <a:buNone/>
              <a:defRPr sz="700" b="0" i="0" u="none" strike="noStrike" cap="none">
                <a:solidFill>
                  <a:schemeClr val="dk1"/>
                </a:solidFill>
                <a:latin typeface="Arial"/>
                <a:ea typeface="Arial"/>
                <a:cs typeface="Arial"/>
                <a:sym typeface="Arial"/>
              </a:defRPr>
            </a:lvl4pPr>
            <a:lvl5pPr marL="0" marR="0" lvl="4" indent="0" algn="r" rtl="0">
              <a:spcBef>
                <a:spcPts val="0"/>
              </a:spcBef>
              <a:buNone/>
              <a:defRPr sz="700" b="0" i="0" u="none" strike="noStrike" cap="none">
                <a:solidFill>
                  <a:schemeClr val="dk1"/>
                </a:solidFill>
                <a:latin typeface="Arial"/>
                <a:ea typeface="Arial"/>
                <a:cs typeface="Arial"/>
                <a:sym typeface="Arial"/>
              </a:defRPr>
            </a:lvl5pPr>
            <a:lvl6pPr marL="0" marR="0" lvl="5" indent="0" algn="r" rtl="0">
              <a:spcBef>
                <a:spcPts val="0"/>
              </a:spcBef>
              <a:buNone/>
              <a:defRPr sz="700" b="0" i="0" u="none" strike="noStrike" cap="none">
                <a:solidFill>
                  <a:schemeClr val="dk1"/>
                </a:solidFill>
                <a:latin typeface="Arial"/>
                <a:ea typeface="Arial"/>
                <a:cs typeface="Arial"/>
                <a:sym typeface="Arial"/>
              </a:defRPr>
            </a:lvl6pPr>
            <a:lvl7pPr marL="0" marR="0" lvl="6" indent="0" algn="r" rtl="0">
              <a:spcBef>
                <a:spcPts val="0"/>
              </a:spcBef>
              <a:buNone/>
              <a:defRPr sz="700" b="0" i="0" u="none" strike="noStrike" cap="none">
                <a:solidFill>
                  <a:schemeClr val="dk1"/>
                </a:solidFill>
                <a:latin typeface="Arial"/>
                <a:ea typeface="Arial"/>
                <a:cs typeface="Arial"/>
                <a:sym typeface="Arial"/>
              </a:defRPr>
            </a:lvl7pPr>
            <a:lvl8pPr marL="0" marR="0" lvl="7" indent="0" algn="r" rtl="0">
              <a:spcBef>
                <a:spcPts val="0"/>
              </a:spcBef>
              <a:buNone/>
              <a:defRPr sz="700" b="0" i="0" u="none" strike="noStrike" cap="none">
                <a:solidFill>
                  <a:schemeClr val="dk1"/>
                </a:solidFill>
                <a:latin typeface="Arial"/>
                <a:ea typeface="Arial"/>
                <a:cs typeface="Arial"/>
                <a:sym typeface="Arial"/>
              </a:defRPr>
            </a:lvl8pPr>
            <a:lvl9pPr marL="0" marR="0" lvl="8" indent="0" algn="r" rtl="0">
              <a:spcBef>
                <a:spcPts val="0"/>
              </a:spcBef>
              <a:buNone/>
              <a:defRPr sz="700" b="0" i="0" u="none" strike="noStrike" cap="none">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zh-TW"/>
              <a:t>‹#›</a:t>
            </a:fld>
            <a:endParaRPr/>
          </a:p>
        </p:txBody>
      </p:sp>
    </p:spTree>
  </p:cSld>
  <p:clrMapOvr>
    <a:masterClrMapping/>
  </p:clrMapOvr>
  <p:transition spd="med">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内容与题注" type="objTx">
  <p:cSld name="OBJECT_WITH_CAPTION_TEXT">
    <p:spTree>
      <p:nvGrpSpPr>
        <p:cNvPr id="1" name="Shape 76"/>
        <p:cNvGrpSpPr/>
        <p:nvPr/>
      </p:nvGrpSpPr>
      <p:grpSpPr>
        <a:xfrm>
          <a:off x="0" y="0"/>
          <a:ext cx="0" cy="0"/>
          <a:chOff x="0" y="0"/>
          <a:chExt cx="0" cy="0"/>
        </a:xfrm>
      </p:grpSpPr>
      <p:sp>
        <p:nvSpPr>
          <p:cNvPr id="77" name="Shape 77"/>
          <p:cNvSpPr/>
          <p:nvPr/>
        </p:nvSpPr>
        <p:spPr>
          <a:xfrm>
            <a:off x="0" y="4629150"/>
            <a:ext cx="9144000" cy="5142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b="0" i="0" u="none" strike="noStrike" cap="none">
              <a:solidFill>
                <a:schemeClr val="lt1"/>
              </a:solidFill>
              <a:latin typeface="Cambria"/>
              <a:ea typeface="Cambria"/>
              <a:cs typeface="Cambria"/>
              <a:sym typeface="Cambria"/>
            </a:endParaRPr>
          </a:p>
        </p:txBody>
      </p:sp>
      <p:sp>
        <p:nvSpPr>
          <p:cNvPr id="78" name="Shape 78"/>
          <p:cNvSpPr/>
          <p:nvPr/>
        </p:nvSpPr>
        <p:spPr>
          <a:xfrm>
            <a:off x="1" y="0"/>
            <a:ext cx="9144000" cy="4629000"/>
          </a:xfrm>
          <a:prstGeom prst="rect">
            <a:avLst/>
          </a:prstGeom>
          <a:solidFill>
            <a:schemeClr val="accent1">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b="0" i="0" u="none" strike="noStrike" cap="none">
              <a:solidFill>
                <a:schemeClr val="lt1"/>
              </a:solidFill>
              <a:latin typeface="Cambria"/>
              <a:ea typeface="Cambria"/>
              <a:cs typeface="Cambria"/>
              <a:sym typeface="Cambria"/>
            </a:endParaRPr>
          </a:p>
        </p:txBody>
      </p:sp>
      <p:sp>
        <p:nvSpPr>
          <p:cNvPr id="79" name="Shape 79"/>
          <p:cNvSpPr/>
          <p:nvPr/>
        </p:nvSpPr>
        <p:spPr>
          <a:xfrm>
            <a:off x="3543033" y="175763"/>
            <a:ext cx="5429700" cy="4281900"/>
          </a:xfrm>
          <a:prstGeom prst="round1Rect">
            <a:avLst>
              <a:gd name="adj" fmla="val 5812"/>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b="0" i="0" u="none" strike="noStrike" cap="none">
              <a:solidFill>
                <a:schemeClr val="lt1"/>
              </a:solidFill>
              <a:latin typeface="Cambria"/>
              <a:ea typeface="Cambria"/>
              <a:cs typeface="Cambria"/>
              <a:sym typeface="Cambria"/>
            </a:endParaRPr>
          </a:p>
        </p:txBody>
      </p:sp>
      <p:sp>
        <p:nvSpPr>
          <p:cNvPr id="80" name="Shape 80"/>
          <p:cNvSpPr/>
          <p:nvPr/>
        </p:nvSpPr>
        <p:spPr>
          <a:xfrm>
            <a:off x="0" y="1"/>
            <a:ext cx="3543000" cy="4629000"/>
          </a:xfrm>
          <a:prstGeom prst="rect">
            <a:avLst/>
          </a:prstGeom>
          <a:solidFill>
            <a:srgbClr val="366A37">
              <a:alpha val="32156"/>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b="0" i="0" u="none" strike="noStrike" cap="none">
              <a:solidFill>
                <a:schemeClr val="lt1"/>
              </a:solidFill>
              <a:latin typeface="Cambria"/>
              <a:ea typeface="Cambria"/>
              <a:cs typeface="Cambria"/>
              <a:sym typeface="Cambria"/>
            </a:endParaRPr>
          </a:p>
        </p:txBody>
      </p:sp>
      <p:sp>
        <p:nvSpPr>
          <p:cNvPr id="81" name="Shape 81"/>
          <p:cNvSpPr txBox="1">
            <a:spLocks noGrp="1"/>
          </p:cNvSpPr>
          <p:nvPr>
            <p:ph type="title"/>
          </p:nvPr>
        </p:nvSpPr>
        <p:spPr>
          <a:xfrm>
            <a:off x="444263" y="175763"/>
            <a:ext cx="2831100" cy="3481800"/>
          </a:xfrm>
          <a:prstGeom prst="rect">
            <a:avLst/>
          </a:prstGeom>
          <a:noFill/>
          <a:ln>
            <a:noFill/>
          </a:ln>
        </p:spPr>
        <p:txBody>
          <a:bodyPr spcFirstLastPara="1" wrap="square" lIns="68575" tIns="68575" rIns="68575" bIns="68575" anchor="b" anchorCtr="0"/>
          <a:lstStyle>
            <a:lvl1pPr marL="0" marR="0" lvl="0" indent="0" algn="l" rtl="0">
              <a:lnSpc>
                <a:spcPct val="90000"/>
              </a:lnSpc>
              <a:spcBef>
                <a:spcPts val="0"/>
              </a:spcBef>
              <a:spcAft>
                <a:spcPts val="0"/>
              </a:spcAft>
              <a:buClr>
                <a:schemeClr val="lt1"/>
              </a:buClr>
              <a:buSzPts val="1100"/>
              <a:buFont typeface="Arial"/>
              <a:buNone/>
              <a:defRPr sz="3300" b="0" i="0" u="none" strike="noStrike" cap="none">
                <a:solidFill>
                  <a:schemeClr val="lt1"/>
                </a:solidFill>
                <a:latin typeface="Arial"/>
                <a:ea typeface="Arial"/>
                <a:cs typeface="Arial"/>
                <a:sym typeface="Arial"/>
              </a:defRPr>
            </a:lvl1pPr>
            <a:lvl2pPr marL="0" marR="0" lvl="1" indent="0" algn="l" rtl="0">
              <a:spcBef>
                <a:spcPts val="0"/>
              </a:spcBef>
              <a:spcAft>
                <a:spcPts val="0"/>
              </a:spcAft>
              <a:buSzPts val="1100"/>
              <a:buNone/>
              <a:defRPr sz="1400" b="0" i="0" u="none" strike="noStrike" cap="none">
                <a:solidFill>
                  <a:schemeClr val="dk2"/>
                </a:solidFill>
              </a:defRPr>
            </a:lvl2pPr>
            <a:lvl3pPr marL="0" marR="0" lvl="2" indent="0" algn="l" rtl="0">
              <a:spcBef>
                <a:spcPts val="0"/>
              </a:spcBef>
              <a:spcAft>
                <a:spcPts val="0"/>
              </a:spcAft>
              <a:buSzPts val="1100"/>
              <a:buNone/>
              <a:defRPr sz="1400" b="0" i="0" u="none" strike="noStrike" cap="none">
                <a:solidFill>
                  <a:schemeClr val="dk2"/>
                </a:solidFill>
              </a:defRPr>
            </a:lvl3pPr>
            <a:lvl4pPr marL="0" marR="0" lvl="3" indent="0" algn="l" rtl="0">
              <a:spcBef>
                <a:spcPts val="0"/>
              </a:spcBef>
              <a:spcAft>
                <a:spcPts val="0"/>
              </a:spcAft>
              <a:buSzPts val="1100"/>
              <a:buNone/>
              <a:defRPr sz="1400" b="0" i="0" u="none" strike="noStrike" cap="none">
                <a:solidFill>
                  <a:schemeClr val="dk2"/>
                </a:solidFill>
              </a:defRPr>
            </a:lvl4pPr>
            <a:lvl5pPr marL="0" marR="0" lvl="4" indent="0" algn="l" rtl="0">
              <a:spcBef>
                <a:spcPts val="0"/>
              </a:spcBef>
              <a:spcAft>
                <a:spcPts val="0"/>
              </a:spcAft>
              <a:buSzPts val="1100"/>
              <a:buNone/>
              <a:defRPr sz="1400" b="0" i="0" u="none" strike="noStrike" cap="none">
                <a:solidFill>
                  <a:schemeClr val="dk2"/>
                </a:solidFill>
              </a:defRPr>
            </a:lvl5pPr>
            <a:lvl6pPr marL="0" marR="0" lvl="5" indent="0" algn="l" rtl="0">
              <a:spcBef>
                <a:spcPts val="0"/>
              </a:spcBef>
              <a:spcAft>
                <a:spcPts val="0"/>
              </a:spcAft>
              <a:buSzPts val="1100"/>
              <a:buNone/>
              <a:defRPr sz="1400" b="0" i="0" u="none" strike="noStrike" cap="none">
                <a:solidFill>
                  <a:schemeClr val="dk2"/>
                </a:solidFill>
              </a:defRPr>
            </a:lvl6pPr>
            <a:lvl7pPr marL="0" marR="0" lvl="6" indent="0" algn="l" rtl="0">
              <a:spcBef>
                <a:spcPts val="0"/>
              </a:spcBef>
              <a:spcAft>
                <a:spcPts val="0"/>
              </a:spcAft>
              <a:buSzPts val="1100"/>
              <a:buNone/>
              <a:defRPr sz="1400" b="0" i="0" u="none" strike="noStrike" cap="none">
                <a:solidFill>
                  <a:schemeClr val="dk2"/>
                </a:solidFill>
              </a:defRPr>
            </a:lvl7pPr>
            <a:lvl8pPr marL="0" marR="0" lvl="7" indent="0" algn="l" rtl="0">
              <a:spcBef>
                <a:spcPts val="0"/>
              </a:spcBef>
              <a:spcAft>
                <a:spcPts val="0"/>
              </a:spcAft>
              <a:buSzPts val="1100"/>
              <a:buNone/>
              <a:defRPr sz="1400" b="0" i="0" u="none" strike="noStrike" cap="none">
                <a:solidFill>
                  <a:schemeClr val="dk2"/>
                </a:solidFill>
              </a:defRPr>
            </a:lvl8pPr>
            <a:lvl9pPr marL="0" marR="0" lvl="8" indent="0" algn="l" rtl="0">
              <a:spcBef>
                <a:spcPts val="0"/>
              </a:spcBef>
              <a:spcAft>
                <a:spcPts val="0"/>
              </a:spcAft>
              <a:buSzPts val="1100"/>
              <a:buNone/>
              <a:defRPr sz="1400" b="0" i="0" u="none" strike="noStrike" cap="none">
                <a:solidFill>
                  <a:schemeClr val="dk2"/>
                </a:solidFill>
              </a:defRPr>
            </a:lvl9pPr>
          </a:lstStyle>
          <a:p>
            <a:endParaRPr/>
          </a:p>
        </p:txBody>
      </p:sp>
      <p:sp>
        <p:nvSpPr>
          <p:cNvPr id="82" name="Shape 82"/>
          <p:cNvSpPr txBox="1">
            <a:spLocks noGrp="1"/>
          </p:cNvSpPr>
          <p:nvPr>
            <p:ph type="body" idx="1"/>
          </p:nvPr>
        </p:nvSpPr>
        <p:spPr>
          <a:xfrm>
            <a:off x="436601" y="3771899"/>
            <a:ext cx="2837700" cy="685800"/>
          </a:xfrm>
          <a:prstGeom prst="rect">
            <a:avLst/>
          </a:prstGeom>
          <a:noFill/>
          <a:ln>
            <a:noFill/>
          </a:ln>
        </p:spPr>
        <p:txBody>
          <a:bodyPr spcFirstLastPara="1" wrap="square" lIns="68575" tIns="68575" rIns="68575" bIns="68575" anchor="t" anchorCtr="0"/>
          <a:lstStyle>
            <a:lvl1pPr marL="457200" marR="0" lvl="0" indent="-228600" algn="l" rtl="0">
              <a:lnSpc>
                <a:spcPct val="90000"/>
              </a:lnSpc>
              <a:spcBef>
                <a:spcPts val="0"/>
              </a:spcBef>
              <a:spcAft>
                <a:spcPts val="0"/>
              </a:spcAft>
              <a:buClr>
                <a:srgbClr val="D6EBD6"/>
              </a:buClr>
              <a:buSzPts val="1600"/>
              <a:buFont typeface="Arial"/>
              <a:buNone/>
              <a:defRPr sz="1500" b="0" i="0" u="none" strike="noStrike" cap="none">
                <a:solidFill>
                  <a:srgbClr val="D6EBD6"/>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1400"/>
              <a:buFont typeface="Arial"/>
              <a:buNone/>
              <a:defRPr sz="900" b="0" i="0" u="none" strike="noStrike" cap="none">
                <a:solidFill>
                  <a:schemeClr val="dk1"/>
                </a:solidFill>
                <a:latin typeface="Arial"/>
                <a:ea typeface="Arial"/>
                <a:cs typeface="Arial"/>
                <a:sym typeface="Arial"/>
              </a:defRPr>
            </a:lvl2pPr>
            <a:lvl3pPr marL="1371600" marR="0" lvl="2" indent="-228600" algn="l" rtl="0">
              <a:lnSpc>
                <a:spcPct val="90000"/>
              </a:lnSpc>
              <a:spcBef>
                <a:spcPts val="500"/>
              </a:spcBef>
              <a:spcAft>
                <a:spcPts val="0"/>
              </a:spcAft>
              <a:buClr>
                <a:schemeClr val="dk1"/>
              </a:buClr>
              <a:buSzPts val="1200"/>
              <a:buFont typeface="Arial"/>
              <a:buNone/>
              <a:defRPr sz="800" b="0" i="0" u="none" strike="noStrike" cap="none">
                <a:solidFill>
                  <a:schemeClr val="dk1"/>
                </a:solidFill>
                <a:latin typeface="Arial"/>
                <a:ea typeface="Arial"/>
                <a:cs typeface="Arial"/>
                <a:sym typeface="Arial"/>
              </a:defRPr>
            </a:lvl3pPr>
            <a:lvl4pPr marL="1828800" marR="0" lvl="3" indent="-228600" algn="l" rtl="0">
              <a:lnSpc>
                <a:spcPct val="90000"/>
              </a:lnSpc>
              <a:spcBef>
                <a:spcPts val="500"/>
              </a:spcBef>
              <a:spcAft>
                <a:spcPts val="0"/>
              </a:spcAft>
              <a:buClr>
                <a:schemeClr val="dk1"/>
              </a:buClr>
              <a:buSzPts val="1100"/>
              <a:buFont typeface="Arial"/>
              <a:buNone/>
              <a:defRPr sz="700" b="0" i="0" u="none" strike="noStrike" cap="none">
                <a:solidFill>
                  <a:schemeClr val="dk1"/>
                </a:solidFill>
                <a:latin typeface="Arial"/>
                <a:ea typeface="Arial"/>
                <a:cs typeface="Arial"/>
                <a:sym typeface="Arial"/>
              </a:defRPr>
            </a:lvl4pPr>
            <a:lvl5pPr marL="2286000" marR="0" lvl="4" indent="-228600" algn="l" rtl="0">
              <a:lnSpc>
                <a:spcPct val="90000"/>
              </a:lnSpc>
              <a:spcBef>
                <a:spcPts val="500"/>
              </a:spcBef>
              <a:spcAft>
                <a:spcPts val="0"/>
              </a:spcAft>
              <a:buClr>
                <a:schemeClr val="dk1"/>
              </a:buClr>
              <a:buSzPts val="1100"/>
              <a:buFont typeface="Arial"/>
              <a:buNone/>
              <a:defRPr sz="700" b="0" i="0" u="none" strike="noStrike" cap="none">
                <a:solidFill>
                  <a:schemeClr val="dk1"/>
                </a:solidFill>
                <a:latin typeface="Arial"/>
                <a:ea typeface="Arial"/>
                <a:cs typeface="Arial"/>
                <a:sym typeface="Arial"/>
              </a:defRPr>
            </a:lvl5pPr>
            <a:lvl6pPr marL="2743200" marR="0" lvl="5" indent="-228600" algn="l" rtl="0">
              <a:lnSpc>
                <a:spcPct val="90000"/>
              </a:lnSpc>
              <a:spcBef>
                <a:spcPts val="500"/>
              </a:spcBef>
              <a:spcAft>
                <a:spcPts val="0"/>
              </a:spcAft>
              <a:buClr>
                <a:schemeClr val="dk1"/>
              </a:buClr>
              <a:buSzPts val="1100"/>
              <a:buFont typeface="Arial"/>
              <a:buNone/>
              <a:defRPr sz="700" b="0" i="0" u="none" strike="noStrike" cap="none">
                <a:solidFill>
                  <a:schemeClr val="dk1"/>
                </a:solidFill>
                <a:latin typeface="Cambria"/>
                <a:ea typeface="Cambria"/>
                <a:cs typeface="Cambria"/>
                <a:sym typeface="Cambria"/>
              </a:defRPr>
            </a:lvl6pPr>
            <a:lvl7pPr marL="3200400" marR="0" lvl="6" indent="-228600" algn="l" rtl="0">
              <a:lnSpc>
                <a:spcPct val="90000"/>
              </a:lnSpc>
              <a:spcBef>
                <a:spcPts val="500"/>
              </a:spcBef>
              <a:spcAft>
                <a:spcPts val="0"/>
              </a:spcAft>
              <a:buClr>
                <a:schemeClr val="dk1"/>
              </a:buClr>
              <a:buSzPts val="1100"/>
              <a:buFont typeface="Arial"/>
              <a:buNone/>
              <a:defRPr sz="700" b="0" i="0" u="none" strike="noStrike" cap="none">
                <a:solidFill>
                  <a:schemeClr val="dk1"/>
                </a:solidFill>
                <a:latin typeface="Cambria"/>
                <a:ea typeface="Cambria"/>
                <a:cs typeface="Cambria"/>
                <a:sym typeface="Cambria"/>
              </a:defRPr>
            </a:lvl7pPr>
            <a:lvl8pPr marL="3657600" marR="0" lvl="7" indent="-228600" algn="l" rtl="0">
              <a:lnSpc>
                <a:spcPct val="90000"/>
              </a:lnSpc>
              <a:spcBef>
                <a:spcPts val="500"/>
              </a:spcBef>
              <a:spcAft>
                <a:spcPts val="0"/>
              </a:spcAft>
              <a:buClr>
                <a:schemeClr val="dk1"/>
              </a:buClr>
              <a:buSzPts val="1100"/>
              <a:buFont typeface="Arial"/>
              <a:buNone/>
              <a:defRPr sz="700" b="0" i="0" u="none" strike="noStrike" cap="none">
                <a:solidFill>
                  <a:schemeClr val="dk1"/>
                </a:solidFill>
                <a:latin typeface="Cambria"/>
                <a:ea typeface="Cambria"/>
                <a:cs typeface="Cambria"/>
                <a:sym typeface="Cambria"/>
              </a:defRPr>
            </a:lvl8pPr>
            <a:lvl9pPr marL="4114800" marR="0" lvl="8" indent="-228600" algn="l" rtl="0">
              <a:lnSpc>
                <a:spcPct val="90000"/>
              </a:lnSpc>
              <a:spcBef>
                <a:spcPts val="500"/>
              </a:spcBef>
              <a:spcAft>
                <a:spcPts val="0"/>
              </a:spcAft>
              <a:buClr>
                <a:schemeClr val="dk1"/>
              </a:buClr>
              <a:buSzPts val="1100"/>
              <a:buFont typeface="Arial"/>
              <a:buNone/>
              <a:defRPr sz="700" b="0" i="0" u="none" strike="noStrike" cap="none">
                <a:solidFill>
                  <a:schemeClr val="dk1"/>
                </a:solidFill>
                <a:latin typeface="Cambria"/>
                <a:ea typeface="Cambria"/>
                <a:cs typeface="Cambria"/>
                <a:sym typeface="Cambria"/>
              </a:defRPr>
            </a:lvl9pPr>
          </a:lstStyle>
          <a:p>
            <a:endParaRPr/>
          </a:p>
        </p:txBody>
      </p:sp>
      <p:sp>
        <p:nvSpPr>
          <p:cNvPr id="83" name="Shape 83"/>
          <p:cNvSpPr txBox="1">
            <a:spLocks noGrp="1"/>
          </p:cNvSpPr>
          <p:nvPr>
            <p:ph type="dt" idx="10"/>
          </p:nvPr>
        </p:nvSpPr>
        <p:spPr>
          <a:xfrm>
            <a:off x="6687100" y="4686300"/>
            <a:ext cx="818700" cy="114300"/>
          </a:xfrm>
          <a:prstGeom prst="rect">
            <a:avLst/>
          </a:prstGeom>
          <a:noFill/>
          <a:ln>
            <a:noFill/>
          </a:ln>
        </p:spPr>
        <p:txBody>
          <a:bodyPr spcFirstLastPara="1" wrap="square" lIns="68575" tIns="68575" rIns="68575" bIns="68575" anchor="ctr" anchorCtr="0"/>
          <a:lstStyle>
            <a:lvl1pPr marL="0" marR="0" lvl="0" indent="0" algn="r" rtl="0">
              <a:spcBef>
                <a:spcPts val="0"/>
              </a:spcBef>
              <a:spcAft>
                <a:spcPts val="0"/>
              </a:spcAft>
              <a:buSzPts val="1100"/>
              <a:buNone/>
              <a:defRPr sz="700" b="0" i="0" u="none" strike="noStrike" cap="none">
                <a:solidFill>
                  <a:schemeClr val="dk1"/>
                </a:solidFill>
                <a:latin typeface="Arial"/>
                <a:ea typeface="Arial"/>
                <a:cs typeface="Arial"/>
                <a:sym typeface="Arial"/>
              </a:defRPr>
            </a:lvl1pPr>
            <a:lvl2pPr marL="342900" marR="0" lvl="1" indent="0" algn="l" rtl="0">
              <a:spcBef>
                <a:spcPts val="0"/>
              </a:spcBef>
              <a:spcAft>
                <a:spcPts val="0"/>
              </a:spcAft>
              <a:buSzPts val="1100"/>
              <a:buNone/>
              <a:defRPr sz="1400" b="0" i="0" u="none" strike="noStrike" cap="none">
                <a:solidFill>
                  <a:schemeClr val="dk1"/>
                </a:solidFill>
                <a:latin typeface="Cambria"/>
                <a:ea typeface="Cambria"/>
                <a:cs typeface="Cambria"/>
                <a:sym typeface="Cambria"/>
              </a:defRPr>
            </a:lvl2pPr>
            <a:lvl3pPr marL="685800" marR="0" lvl="2" indent="0" algn="l" rtl="0">
              <a:spcBef>
                <a:spcPts val="0"/>
              </a:spcBef>
              <a:spcAft>
                <a:spcPts val="0"/>
              </a:spcAft>
              <a:buSzPts val="1100"/>
              <a:buNone/>
              <a:defRPr sz="1400" b="0" i="0" u="none" strike="noStrike" cap="none">
                <a:solidFill>
                  <a:schemeClr val="dk1"/>
                </a:solidFill>
                <a:latin typeface="Cambria"/>
                <a:ea typeface="Cambria"/>
                <a:cs typeface="Cambria"/>
                <a:sym typeface="Cambria"/>
              </a:defRPr>
            </a:lvl3pPr>
            <a:lvl4pPr marL="1028700" marR="0" lvl="3" indent="0" algn="l" rtl="0">
              <a:spcBef>
                <a:spcPts val="0"/>
              </a:spcBef>
              <a:spcAft>
                <a:spcPts val="0"/>
              </a:spcAft>
              <a:buSzPts val="1100"/>
              <a:buNone/>
              <a:defRPr sz="1400" b="0" i="0" u="none" strike="noStrike" cap="none">
                <a:solidFill>
                  <a:schemeClr val="dk1"/>
                </a:solidFill>
                <a:latin typeface="Cambria"/>
                <a:ea typeface="Cambria"/>
                <a:cs typeface="Cambria"/>
                <a:sym typeface="Cambria"/>
              </a:defRPr>
            </a:lvl4pPr>
            <a:lvl5pPr marL="1371600" marR="0" lvl="4" indent="0" algn="l" rtl="0">
              <a:spcBef>
                <a:spcPts val="0"/>
              </a:spcBef>
              <a:spcAft>
                <a:spcPts val="0"/>
              </a:spcAft>
              <a:buSzPts val="1100"/>
              <a:buNone/>
              <a:defRPr sz="1400" b="0" i="0" u="none" strike="noStrike" cap="none">
                <a:solidFill>
                  <a:schemeClr val="dk1"/>
                </a:solidFill>
                <a:latin typeface="Cambria"/>
                <a:ea typeface="Cambria"/>
                <a:cs typeface="Cambria"/>
                <a:sym typeface="Cambria"/>
              </a:defRPr>
            </a:lvl5pPr>
            <a:lvl6pPr marL="1714500" marR="0" lvl="5" indent="0" algn="l" rtl="0">
              <a:spcBef>
                <a:spcPts val="0"/>
              </a:spcBef>
              <a:spcAft>
                <a:spcPts val="0"/>
              </a:spcAft>
              <a:buSzPts val="1100"/>
              <a:buNone/>
              <a:defRPr sz="1400" b="0" i="0" u="none" strike="noStrike" cap="none">
                <a:solidFill>
                  <a:schemeClr val="dk1"/>
                </a:solidFill>
                <a:latin typeface="Cambria"/>
                <a:ea typeface="Cambria"/>
                <a:cs typeface="Cambria"/>
                <a:sym typeface="Cambria"/>
              </a:defRPr>
            </a:lvl6pPr>
            <a:lvl7pPr marL="2057400" marR="0" lvl="6" indent="0" algn="l" rtl="0">
              <a:spcBef>
                <a:spcPts val="0"/>
              </a:spcBef>
              <a:spcAft>
                <a:spcPts val="0"/>
              </a:spcAft>
              <a:buSzPts val="1100"/>
              <a:buNone/>
              <a:defRPr sz="1400" b="0" i="0" u="none" strike="noStrike" cap="none">
                <a:solidFill>
                  <a:schemeClr val="dk1"/>
                </a:solidFill>
                <a:latin typeface="Cambria"/>
                <a:ea typeface="Cambria"/>
                <a:cs typeface="Cambria"/>
                <a:sym typeface="Cambria"/>
              </a:defRPr>
            </a:lvl7pPr>
            <a:lvl8pPr marL="2400300" marR="0" lvl="7" indent="0" algn="l" rtl="0">
              <a:spcBef>
                <a:spcPts val="0"/>
              </a:spcBef>
              <a:spcAft>
                <a:spcPts val="0"/>
              </a:spcAft>
              <a:buSzPts val="1100"/>
              <a:buNone/>
              <a:defRPr sz="1400" b="0" i="0" u="none" strike="noStrike" cap="none">
                <a:solidFill>
                  <a:schemeClr val="dk1"/>
                </a:solidFill>
                <a:latin typeface="Cambria"/>
                <a:ea typeface="Cambria"/>
                <a:cs typeface="Cambria"/>
                <a:sym typeface="Cambria"/>
              </a:defRPr>
            </a:lvl8pPr>
            <a:lvl9pPr marL="2743200" marR="0" lvl="8" indent="0" algn="l" rtl="0">
              <a:spcBef>
                <a:spcPts val="0"/>
              </a:spcBef>
              <a:spcAft>
                <a:spcPts val="0"/>
              </a:spcAft>
              <a:buSzPts val="1100"/>
              <a:buNone/>
              <a:defRPr sz="1400" b="0" i="0" u="none" strike="noStrike" cap="none">
                <a:solidFill>
                  <a:schemeClr val="dk1"/>
                </a:solidFill>
                <a:latin typeface="Cambria"/>
                <a:ea typeface="Cambria"/>
                <a:cs typeface="Cambria"/>
                <a:sym typeface="Cambria"/>
              </a:defRPr>
            </a:lvl9pPr>
          </a:lstStyle>
          <a:p>
            <a:endParaRPr/>
          </a:p>
        </p:txBody>
      </p:sp>
      <p:sp>
        <p:nvSpPr>
          <p:cNvPr id="84" name="Shape 84"/>
          <p:cNvSpPr txBox="1">
            <a:spLocks noGrp="1"/>
          </p:cNvSpPr>
          <p:nvPr>
            <p:ph type="ftr" idx="11"/>
          </p:nvPr>
        </p:nvSpPr>
        <p:spPr>
          <a:xfrm>
            <a:off x="970613" y="4686300"/>
            <a:ext cx="5602200" cy="114300"/>
          </a:xfrm>
          <a:prstGeom prst="rect">
            <a:avLst/>
          </a:prstGeom>
          <a:noFill/>
          <a:ln>
            <a:noFill/>
          </a:ln>
        </p:spPr>
        <p:txBody>
          <a:bodyPr spcFirstLastPara="1" wrap="square" lIns="68575" tIns="68575" rIns="68575" bIns="68575" anchor="ctr" anchorCtr="0"/>
          <a:lstStyle>
            <a:lvl1pPr marL="0" marR="0" lvl="0" indent="0" algn="l" rtl="0">
              <a:spcBef>
                <a:spcPts val="0"/>
              </a:spcBef>
              <a:spcAft>
                <a:spcPts val="0"/>
              </a:spcAft>
              <a:buSzPts val="1100"/>
              <a:buNone/>
              <a:defRPr sz="700" b="0" i="0" u="none" strike="noStrike" cap="none">
                <a:solidFill>
                  <a:schemeClr val="dk1"/>
                </a:solidFill>
                <a:latin typeface="Arial"/>
                <a:ea typeface="Arial"/>
                <a:cs typeface="Arial"/>
                <a:sym typeface="Arial"/>
              </a:defRPr>
            </a:lvl1pPr>
            <a:lvl2pPr marL="342900" marR="0" lvl="1" indent="0" algn="l" rtl="0">
              <a:spcBef>
                <a:spcPts val="0"/>
              </a:spcBef>
              <a:spcAft>
                <a:spcPts val="0"/>
              </a:spcAft>
              <a:buSzPts val="1100"/>
              <a:buNone/>
              <a:defRPr sz="1400" b="0" i="0" u="none" strike="noStrike" cap="none">
                <a:solidFill>
                  <a:schemeClr val="dk1"/>
                </a:solidFill>
                <a:latin typeface="Cambria"/>
                <a:ea typeface="Cambria"/>
                <a:cs typeface="Cambria"/>
                <a:sym typeface="Cambria"/>
              </a:defRPr>
            </a:lvl2pPr>
            <a:lvl3pPr marL="685800" marR="0" lvl="2" indent="0" algn="l" rtl="0">
              <a:spcBef>
                <a:spcPts val="0"/>
              </a:spcBef>
              <a:spcAft>
                <a:spcPts val="0"/>
              </a:spcAft>
              <a:buSzPts val="1100"/>
              <a:buNone/>
              <a:defRPr sz="1400" b="0" i="0" u="none" strike="noStrike" cap="none">
                <a:solidFill>
                  <a:schemeClr val="dk1"/>
                </a:solidFill>
                <a:latin typeface="Cambria"/>
                <a:ea typeface="Cambria"/>
                <a:cs typeface="Cambria"/>
                <a:sym typeface="Cambria"/>
              </a:defRPr>
            </a:lvl3pPr>
            <a:lvl4pPr marL="1028700" marR="0" lvl="3" indent="0" algn="l" rtl="0">
              <a:spcBef>
                <a:spcPts val="0"/>
              </a:spcBef>
              <a:spcAft>
                <a:spcPts val="0"/>
              </a:spcAft>
              <a:buSzPts val="1100"/>
              <a:buNone/>
              <a:defRPr sz="1400" b="0" i="0" u="none" strike="noStrike" cap="none">
                <a:solidFill>
                  <a:schemeClr val="dk1"/>
                </a:solidFill>
                <a:latin typeface="Cambria"/>
                <a:ea typeface="Cambria"/>
                <a:cs typeface="Cambria"/>
                <a:sym typeface="Cambria"/>
              </a:defRPr>
            </a:lvl4pPr>
            <a:lvl5pPr marL="1371600" marR="0" lvl="4" indent="0" algn="l" rtl="0">
              <a:spcBef>
                <a:spcPts val="0"/>
              </a:spcBef>
              <a:spcAft>
                <a:spcPts val="0"/>
              </a:spcAft>
              <a:buSzPts val="1100"/>
              <a:buNone/>
              <a:defRPr sz="1400" b="0" i="0" u="none" strike="noStrike" cap="none">
                <a:solidFill>
                  <a:schemeClr val="dk1"/>
                </a:solidFill>
                <a:latin typeface="Cambria"/>
                <a:ea typeface="Cambria"/>
                <a:cs typeface="Cambria"/>
                <a:sym typeface="Cambria"/>
              </a:defRPr>
            </a:lvl5pPr>
            <a:lvl6pPr marL="1714500" marR="0" lvl="5" indent="0" algn="l" rtl="0">
              <a:spcBef>
                <a:spcPts val="0"/>
              </a:spcBef>
              <a:spcAft>
                <a:spcPts val="0"/>
              </a:spcAft>
              <a:buSzPts val="1100"/>
              <a:buNone/>
              <a:defRPr sz="1400" b="0" i="0" u="none" strike="noStrike" cap="none">
                <a:solidFill>
                  <a:schemeClr val="dk1"/>
                </a:solidFill>
                <a:latin typeface="Cambria"/>
                <a:ea typeface="Cambria"/>
                <a:cs typeface="Cambria"/>
                <a:sym typeface="Cambria"/>
              </a:defRPr>
            </a:lvl6pPr>
            <a:lvl7pPr marL="2057400" marR="0" lvl="6" indent="0" algn="l" rtl="0">
              <a:spcBef>
                <a:spcPts val="0"/>
              </a:spcBef>
              <a:spcAft>
                <a:spcPts val="0"/>
              </a:spcAft>
              <a:buSzPts val="1100"/>
              <a:buNone/>
              <a:defRPr sz="1400" b="0" i="0" u="none" strike="noStrike" cap="none">
                <a:solidFill>
                  <a:schemeClr val="dk1"/>
                </a:solidFill>
                <a:latin typeface="Cambria"/>
                <a:ea typeface="Cambria"/>
                <a:cs typeface="Cambria"/>
                <a:sym typeface="Cambria"/>
              </a:defRPr>
            </a:lvl7pPr>
            <a:lvl8pPr marL="2400300" marR="0" lvl="7" indent="0" algn="l" rtl="0">
              <a:spcBef>
                <a:spcPts val="0"/>
              </a:spcBef>
              <a:spcAft>
                <a:spcPts val="0"/>
              </a:spcAft>
              <a:buSzPts val="1100"/>
              <a:buNone/>
              <a:defRPr sz="1400" b="0" i="0" u="none" strike="noStrike" cap="none">
                <a:solidFill>
                  <a:schemeClr val="dk1"/>
                </a:solidFill>
                <a:latin typeface="Cambria"/>
                <a:ea typeface="Cambria"/>
                <a:cs typeface="Cambria"/>
                <a:sym typeface="Cambria"/>
              </a:defRPr>
            </a:lvl8pPr>
            <a:lvl9pPr marL="2743200" marR="0" lvl="8" indent="0" algn="l" rtl="0">
              <a:spcBef>
                <a:spcPts val="0"/>
              </a:spcBef>
              <a:spcAft>
                <a:spcPts val="0"/>
              </a:spcAft>
              <a:buSzPts val="1100"/>
              <a:buNone/>
              <a:defRPr sz="1400" b="0" i="0" u="none" strike="noStrike" cap="none">
                <a:solidFill>
                  <a:schemeClr val="dk1"/>
                </a:solidFill>
                <a:latin typeface="Cambria"/>
                <a:ea typeface="Cambria"/>
                <a:cs typeface="Cambria"/>
                <a:sym typeface="Cambria"/>
              </a:defRPr>
            </a:lvl9pPr>
          </a:lstStyle>
          <a:p>
            <a:endParaRPr/>
          </a:p>
        </p:txBody>
      </p:sp>
      <p:sp>
        <p:nvSpPr>
          <p:cNvPr id="85" name="Shape 85"/>
          <p:cNvSpPr txBox="1">
            <a:spLocks noGrp="1"/>
          </p:cNvSpPr>
          <p:nvPr>
            <p:ph type="sldNum" idx="12"/>
          </p:nvPr>
        </p:nvSpPr>
        <p:spPr>
          <a:xfrm>
            <a:off x="7601738" y="4686300"/>
            <a:ext cx="571800" cy="1143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700" b="0" i="0" u="none" strike="noStrike" cap="none">
                <a:solidFill>
                  <a:schemeClr val="dk1"/>
                </a:solidFill>
                <a:latin typeface="Arial"/>
                <a:ea typeface="Arial"/>
                <a:cs typeface="Arial"/>
                <a:sym typeface="Arial"/>
              </a:defRPr>
            </a:lvl1pPr>
            <a:lvl2pPr marL="0" marR="0" lvl="1" indent="0" algn="r" rtl="0">
              <a:spcBef>
                <a:spcPts val="0"/>
              </a:spcBef>
              <a:buNone/>
              <a:defRPr sz="700" b="0" i="0" u="none" strike="noStrike" cap="none">
                <a:solidFill>
                  <a:schemeClr val="dk1"/>
                </a:solidFill>
                <a:latin typeface="Arial"/>
                <a:ea typeface="Arial"/>
                <a:cs typeface="Arial"/>
                <a:sym typeface="Arial"/>
              </a:defRPr>
            </a:lvl2pPr>
            <a:lvl3pPr marL="0" marR="0" lvl="2" indent="0" algn="r" rtl="0">
              <a:spcBef>
                <a:spcPts val="0"/>
              </a:spcBef>
              <a:buNone/>
              <a:defRPr sz="700" b="0" i="0" u="none" strike="noStrike" cap="none">
                <a:solidFill>
                  <a:schemeClr val="dk1"/>
                </a:solidFill>
                <a:latin typeface="Arial"/>
                <a:ea typeface="Arial"/>
                <a:cs typeface="Arial"/>
                <a:sym typeface="Arial"/>
              </a:defRPr>
            </a:lvl3pPr>
            <a:lvl4pPr marL="0" marR="0" lvl="3" indent="0" algn="r" rtl="0">
              <a:spcBef>
                <a:spcPts val="0"/>
              </a:spcBef>
              <a:buNone/>
              <a:defRPr sz="700" b="0" i="0" u="none" strike="noStrike" cap="none">
                <a:solidFill>
                  <a:schemeClr val="dk1"/>
                </a:solidFill>
                <a:latin typeface="Arial"/>
                <a:ea typeface="Arial"/>
                <a:cs typeface="Arial"/>
                <a:sym typeface="Arial"/>
              </a:defRPr>
            </a:lvl4pPr>
            <a:lvl5pPr marL="0" marR="0" lvl="4" indent="0" algn="r" rtl="0">
              <a:spcBef>
                <a:spcPts val="0"/>
              </a:spcBef>
              <a:buNone/>
              <a:defRPr sz="700" b="0" i="0" u="none" strike="noStrike" cap="none">
                <a:solidFill>
                  <a:schemeClr val="dk1"/>
                </a:solidFill>
                <a:latin typeface="Arial"/>
                <a:ea typeface="Arial"/>
                <a:cs typeface="Arial"/>
                <a:sym typeface="Arial"/>
              </a:defRPr>
            </a:lvl5pPr>
            <a:lvl6pPr marL="0" marR="0" lvl="5" indent="0" algn="r" rtl="0">
              <a:spcBef>
                <a:spcPts val="0"/>
              </a:spcBef>
              <a:buNone/>
              <a:defRPr sz="700" b="0" i="0" u="none" strike="noStrike" cap="none">
                <a:solidFill>
                  <a:schemeClr val="dk1"/>
                </a:solidFill>
                <a:latin typeface="Arial"/>
                <a:ea typeface="Arial"/>
                <a:cs typeface="Arial"/>
                <a:sym typeface="Arial"/>
              </a:defRPr>
            </a:lvl6pPr>
            <a:lvl7pPr marL="0" marR="0" lvl="6" indent="0" algn="r" rtl="0">
              <a:spcBef>
                <a:spcPts val="0"/>
              </a:spcBef>
              <a:buNone/>
              <a:defRPr sz="700" b="0" i="0" u="none" strike="noStrike" cap="none">
                <a:solidFill>
                  <a:schemeClr val="dk1"/>
                </a:solidFill>
                <a:latin typeface="Arial"/>
                <a:ea typeface="Arial"/>
                <a:cs typeface="Arial"/>
                <a:sym typeface="Arial"/>
              </a:defRPr>
            </a:lvl7pPr>
            <a:lvl8pPr marL="0" marR="0" lvl="7" indent="0" algn="r" rtl="0">
              <a:spcBef>
                <a:spcPts val="0"/>
              </a:spcBef>
              <a:buNone/>
              <a:defRPr sz="700" b="0" i="0" u="none" strike="noStrike" cap="none">
                <a:solidFill>
                  <a:schemeClr val="dk1"/>
                </a:solidFill>
                <a:latin typeface="Arial"/>
                <a:ea typeface="Arial"/>
                <a:cs typeface="Arial"/>
                <a:sym typeface="Arial"/>
              </a:defRPr>
            </a:lvl8pPr>
            <a:lvl9pPr marL="0" marR="0" lvl="8" indent="0" algn="r" rtl="0">
              <a:spcBef>
                <a:spcPts val="0"/>
              </a:spcBef>
              <a:buNone/>
              <a:defRPr sz="700" b="0" i="0" u="none" strike="noStrike" cap="none">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zh-TW"/>
              <a:t>‹#›</a:t>
            </a:fld>
            <a:endParaRPr/>
          </a:p>
        </p:txBody>
      </p:sp>
      <p:sp>
        <p:nvSpPr>
          <p:cNvPr id="86" name="Shape 86"/>
          <p:cNvSpPr txBox="1">
            <a:spLocks noGrp="1"/>
          </p:cNvSpPr>
          <p:nvPr>
            <p:ph type="body" idx="2"/>
          </p:nvPr>
        </p:nvSpPr>
        <p:spPr>
          <a:xfrm>
            <a:off x="3709820" y="348964"/>
            <a:ext cx="5091300" cy="3937200"/>
          </a:xfrm>
          <a:prstGeom prst="rect">
            <a:avLst/>
          </a:prstGeom>
          <a:noFill/>
          <a:ln>
            <a:noFill/>
          </a:ln>
        </p:spPr>
        <p:txBody>
          <a:bodyPr spcFirstLastPara="1" wrap="square" lIns="68575" tIns="68575" rIns="68575" bIns="68575" anchor="t" anchorCtr="0"/>
          <a:lstStyle>
            <a:lvl1pPr marL="457200" marR="0" lvl="0" indent="-330200" algn="l" rtl="0">
              <a:lnSpc>
                <a:spcPct val="90000"/>
              </a:lnSpc>
              <a:spcBef>
                <a:spcPts val="1400"/>
              </a:spcBef>
              <a:spcAft>
                <a:spcPts val="0"/>
              </a:spcAft>
              <a:buClr>
                <a:schemeClr val="dk1"/>
              </a:buClr>
              <a:buSzPts val="1600"/>
              <a:buFont typeface="Arial"/>
              <a:buChar char="•"/>
              <a:defRPr sz="1800" b="0" i="0" u="none" strike="noStrike" cap="none">
                <a:solidFill>
                  <a:schemeClr val="dk1"/>
                </a:solidFill>
                <a:latin typeface="Arial"/>
                <a:ea typeface="Arial"/>
                <a:cs typeface="Arial"/>
                <a:sym typeface="Arial"/>
              </a:defRPr>
            </a:lvl1pPr>
            <a:lvl2pPr marL="914400" marR="0" lvl="1" indent="-317500" algn="l" rtl="0">
              <a:lnSpc>
                <a:spcPct val="90000"/>
              </a:lnSpc>
              <a:spcBef>
                <a:spcPts val="500"/>
              </a:spcBef>
              <a:spcAft>
                <a:spcPts val="0"/>
              </a:spcAft>
              <a:buClr>
                <a:schemeClr val="dk1"/>
              </a:buClr>
              <a:buSzPts val="1400"/>
              <a:buFont typeface="Arial"/>
              <a:buChar char="•"/>
              <a:defRPr sz="1500" b="0" i="0" u="none" strike="noStrike" cap="none">
                <a:solidFill>
                  <a:schemeClr val="dk1"/>
                </a:solidFill>
                <a:latin typeface="Arial"/>
                <a:ea typeface="Arial"/>
                <a:cs typeface="Arial"/>
                <a:sym typeface="Arial"/>
              </a:defRPr>
            </a:lvl2pPr>
            <a:lvl3pPr marL="1371600" marR="0" lvl="2" indent="-304800" algn="l" rtl="0">
              <a:lnSpc>
                <a:spcPct val="90000"/>
              </a:lnSpc>
              <a:spcBef>
                <a:spcPts val="500"/>
              </a:spcBef>
              <a:spcAft>
                <a:spcPts val="0"/>
              </a:spcAft>
              <a:buClr>
                <a:schemeClr val="dk1"/>
              </a:buClr>
              <a:buSzPts val="1200"/>
              <a:buFont typeface="Arial"/>
              <a:buChar char="•"/>
              <a:defRPr sz="1400" b="0" i="0" u="none" strike="noStrike" cap="none">
                <a:solidFill>
                  <a:schemeClr val="dk1"/>
                </a:solidFill>
                <a:latin typeface="Arial"/>
                <a:ea typeface="Arial"/>
                <a:cs typeface="Arial"/>
                <a:sym typeface="Arial"/>
              </a:defRPr>
            </a:lvl3pPr>
            <a:lvl4pPr marL="1828800" marR="0" lvl="3" indent="-298450" algn="l" rtl="0">
              <a:lnSpc>
                <a:spcPct val="90000"/>
              </a:lnSpc>
              <a:spcBef>
                <a:spcPts val="500"/>
              </a:spcBef>
              <a:spcAft>
                <a:spcPts val="0"/>
              </a:spcAft>
              <a:buClr>
                <a:schemeClr val="dk1"/>
              </a:buClr>
              <a:buSzPts val="1100"/>
              <a:buFont typeface="Arial"/>
              <a:buChar char="•"/>
              <a:defRPr sz="1200" b="0" i="0" u="none" strike="noStrike" cap="none">
                <a:solidFill>
                  <a:schemeClr val="dk1"/>
                </a:solidFill>
                <a:latin typeface="Arial"/>
                <a:ea typeface="Arial"/>
                <a:cs typeface="Arial"/>
                <a:sym typeface="Arial"/>
              </a:defRPr>
            </a:lvl4pPr>
            <a:lvl5pPr marL="2286000" marR="0" lvl="4" indent="-298450" algn="l" rtl="0">
              <a:lnSpc>
                <a:spcPct val="90000"/>
              </a:lnSpc>
              <a:spcBef>
                <a:spcPts val="500"/>
              </a:spcBef>
              <a:spcAft>
                <a:spcPts val="0"/>
              </a:spcAft>
              <a:buClr>
                <a:schemeClr val="dk1"/>
              </a:buClr>
              <a:buSzPts val="1100"/>
              <a:buFont typeface="Arial"/>
              <a:buChar char="•"/>
              <a:defRPr sz="1200" b="0" i="0" u="none" strike="noStrike" cap="none">
                <a:solidFill>
                  <a:schemeClr val="dk1"/>
                </a:solidFill>
                <a:latin typeface="Arial"/>
                <a:ea typeface="Arial"/>
                <a:cs typeface="Arial"/>
                <a:sym typeface="Arial"/>
              </a:defRPr>
            </a:lvl5pPr>
            <a:lvl6pPr marL="2743200" marR="0" lvl="5" indent="-298450" algn="l" rtl="0">
              <a:lnSpc>
                <a:spcPct val="90000"/>
              </a:lnSpc>
              <a:spcBef>
                <a:spcPts val="500"/>
              </a:spcBef>
              <a:spcAft>
                <a:spcPts val="0"/>
              </a:spcAft>
              <a:buClr>
                <a:schemeClr val="dk1"/>
              </a:buClr>
              <a:buSzPts val="1100"/>
              <a:buFont typeface="Arial"/>
              <a:buChar char="•"/>
              <a:defRPr sz="1200" b="0" i="0" u="none" strike="noStrike" cap="none">
                <a:solidFill>
                  <a:schemeClr val="dk1"/>
                </a:solidFill>
                <a:latin typeface="Cambria"/>
                <a:ea typeface="Cambria"/>
                <a:cs typeface="Cambria"/>
                <a:sym typeface="Cambria"/>
              </a:defRPr>
            </a:lvl6pPr>
            <a:lvl7pPr marL="3200400" marR="0" lvl="6" indent="-298450" algn="l" rtl="0">
              <a:lnSpc>
                <a:spcPct val="90000"/>
              </a:lnSpc>
              <a:spcBef>
                <a:spcPts val="500"/>
              </a:spcBef>
              <a:spcAft>
                <a:spcPts val="0"/>
              </a:spcAft>
              <a:buClr>
                <a:schemeClr val="dk1"/>
              </a:buClr>
              <a:buSzPts val="1100"/>
              <a:buFont typeface="Arial"/>
              <a:buChar char="•"/>
              <a:defRPr sz="1200" b="0" i="0" u="none" strike="noStrike" cap="none">
                <a:solidFill>
                  <a:schemeClr val="dk1"/>
                </a:solidFill>
                <a:latin typeface="Cambria"/>
                <a:ea typeface="Cambria"/>
                <a:cs typeface="Cambria"/>
                <a:sym typeface="Cambria"/>
              </a:defRPr>
            </a:lvl7pPr>
            <a:lvl8pPr marL="3657600" marR="0" lvl="7" indent="-298450" algn="l" rtl="0">
              <a:lnSpc>
                <a:spcPct val="90000"/>
              </a:lnSpc>
              <a:spcBef>
                <a:spcPts val="500"/>
              </a:spcBef>
              <a:spcAft>
                <a:spcPts val="0"/>
              </a:spcAft>
              <a:buClr>
                <a:schemeClr val="dk1"/>
              </a:buClr>
              <a:buSzPts val="1100"/>
              <a:buFont typeface="Arial"/>
              <a:buChar char="•"/>
              <a:defRPr sz="1200" b="0" i="0" u="none" strike="noStrike" cap="none">
                <a:solidFill>
                  <a:schemeClr val="dk1"/>
                </a:solidFill>
                <a:latin typeface="Cambria"/>
                <a:ea typeface="Cambria"/>
                <a:cs typeface="Cambria"/>
                <a:sym typeface="Cambria"/>
              </a:defRPr>
            </a:lvl8pPr>
            <a:lvl9pPr marL="4114800" marR="0" lvl="8" indent="-298450" algn="l" rtl="0">
              <a:lnSpc>
                <a:spcPct val="90000"/>
              </a:lnSpc>
              <a:spcBef>
                <a:spcPts val="500"/>
              </a:spcBef>
              <a:spcAft>
                <a:spcPts val="0"/>
              </a:spcAft>
              <a:buClr>
                <a:schemeClr val="dk1"/>
              </a:buClr>
              <a:buSzPts val="1100"/>
              <a:buFont typeface="Arial"/>
              <a:buChar char="•"/>
              <a:defRPr sz="1200" b="0" i="0" u="none" strike="noStrike" cap="none">
                <a:solidFill>
                  <a:schemeClr val="dk1"/>
                </a:solidFill>
                <a:latin typeface="Cambria"/>
                <a:ea typeface="Cambria"/>
                <a:cs typeface="Cambria"/>
                <a:sym typeface="Cambria"/>
              </a:defRPr>
            </a:lvl9pPr>
          </a:lstStyle>
          <a:p>
            <a:endParaRPr/>
          </a:p>
        </p:txBody>
      </p:sp>
    </p:spTree>
  </p:cSld>
  <p:clrMapOvr>
    <a:masterClrMapping/>
  </p:clrMapOvr>
  <p:transition spd="med">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4">
            <a:alphaModFix/>
          </a:blip>
          <a:stretch>
            <a:fillRect/>
          </a:stretch>
        </a:blipFill>
        <a:effectLst/>
      </p:bgPr>
    </p:bg>
    <p:spTree>
      <p:nvGrpSpPr>
        <p:cNvPr id="1" name="Shape 5"/>
        <p:cNvGrpSpPr/>
        <p:nvPr/>
      </p:nvGrpSpPr>
      <p:grpSpPr>
        <a:xfrm>
          <a:off x="0" y="0"/>
          <a:ext cx="0" cy="0"/>
          <a:chOff x="0" y="0"/>
          <a:chExt cx="0" cy="0"/>
        </a:xfrm>
      </p:grpSpPr>
      <p:sp>
        <p:nvSpPr>
          <p:cNvPr id="6" name="Shape 6"/>
          <p:cNvSpPr/>
          <p:nvPr/>
        </p:nvSpPr>
        <p:spPr>
          <a:xfrm>
            <a:off x="0" y="4857750"/>
            <a:ext cx="8972700" cy="285900"/>
          </a:xfrm>
          <a:prstGeom prst="rect">
            <a:avLst/>
          </a:prstGeom>
          <a:solidFill>
            <a:srgbClr val="D6EBD6">
              <a:alpha val="6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7" name="Shape 7"/>
          <p:cNvSpPr/>
          <p:nvPr/>
        </p:nvSpPr>
        <p:spPr>
          <a:xfrm>
            <a:off x="8972601" y="4857750"/>
            <a:ext cx="171300" cy="285900"/>
          </a:xfrm>
          <a:prstGeom prst="rect">
            <a:avLst/>
          </a:prstGeom>
          <a:solidFill>
            <a:schemeClr val="accent1">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8" name="Shape 8"/>
          <p:cNvSpPr/>
          <p:nvPr/>
        </p:nvSpPr>
        <p:spPr>
          <a:xfrm>
            <a:off x="1" y="0"/>
            <a:ext cx="9144000" cy="4857600"/>
          </a:xfrm>
          <a:prstGeom prst="rect">
            <a:avLst/>
          </a:prstGeom>
          <a:solidFill>
            <a:schemeClr val="accent1">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9" name="Shape 9"/>
          <p:cNvSpPr/>
          <p:nvPr/>
        </p:nvSpPr>
        <p:spPr>
          <a:xfrm>
            <a:off x="0" y="171450"/>
            <a:ext cx="8973600" cy="4686300"/>
          </a:xfrm>
          <a:prstGeom prst="round1Rect">
            <a:avLst>
              <a:gd name="adj" fmla="val 4584"/>
            </a:avLst>
          </a:prstGeom>
          <a:solidFill>
            <a:schemeClr val="l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0" name="Shape 10"/>
          <p:cNvSpPr txBox="1">
            <a:spLocks noGrp="1"/>
          </p:cNvSpPr>
          <p:nvPr>
            <p:ph type="title"/>
          </p:nvPr>
        </p:nvSpPr>
        <p:spPr>
          <a:xfrm>
            <a:off x="970613" y="422672"/>
            <a:ext cx="7202700" cy="891900"/>
          </a:xfrm>
          <a:prstGeom prst="rect">
            <a:avLst/>
          </a:prstGeom>
          <a:noFill/>
          <a:ln>
            <a:noFill/>
          </a:ln>
        </p:spPr>
        <p:txBody>
          <a:bodyPr spcFirstLastPara="1" wrap="square" lIns="68575" tIns="68575" rIns="68575" bIns="68575" anchor="b" anchorCtr="0"/>
          <a:lstStyle>
            <a:lvl1pPr marL="0" marR="0" lvl="0" indent="0" algn="l" rtl="0">
              <a:lnSpc>
                <a:spcPct val="90000"/>
              </a:lnSpc>
              <a:spcBef>
                <a:spcPts val="0"/>
              </a:spcBef>
              <a:spcAft>
                <a:spcPts val="0"/>
              </a:spcAft>
              <a:buClr>
                <a:schemeClr val="dk1"/>
              </a:buClr>
              <a:buSzPts val="1100"/>
              <a:buFont typeface="Arial"/>
              <a:buNone/>
              <a:defRPr sz="3000" b="0" i="0" u="none" strike="noStrike" cap="none">
                <a:solidFill>
                  <a:schemeClr val="dk1"/>
                </a:solidFill>
                <a:latin typeface="Arial"/>
                <a:ea typeface="Arial"/>
                <a:cs typeface="Arial"/>
                <a:sym typeface="Arial"/>
              </a:defRPr>
            </a:lvl1pPr>
            <a:lvl2pPr marL="0" marR="0" lvl="1" indent="0" algn="l" rtl="0">
              <a:spcBef>
                <a:spcPts val="0"/>
              </a:spcBef>
              <a:spcAft>
                <a:spcPts val="0"/>
              </a:spcAft>
              <a:buSzPts val="1100"/>
              <a:buNone/>
              <a:defRPr sz="1400" b="0" i="0" u="none" strike="noStrike" cap="none">
                <a:solidFill>
                  <a:schemeClr val="dk2"/>
                </a:solidFill>
              </a:defRPr>
            </a:lvl2pPr>
            <a:lvl3pPr marL="0" marR="0" lvl="2" indent="0" algn="l" rtl="0">
              <a:spcBef>
                <a:spcPts val="0"/>
              </a:spcBef>
              <a:spcAft>
                <a:spcPts val="0"/>
              </a:spcAft>
              <a:buSzPts val="1100"/>
              <a:buNone/>
              <a:defRPr sz="1400" b="0" i="0" u="none" strike="noStrike" cap="none">
                <a:solidFill>
                  <a:schemeClr val="dk2"/>
                </a:solidFill>
              </a:defRPr>
            </a:lvl3pPr>
            <a:lvl4pPr marL="0" marR="0" lvl="3" indent="0" algn="l" rtl="0">
              <a:spcBef>
                <a:spcPts val="0"/>
              </a:spcBef>
              <a:spcAft>
                <a:spcPts val="0"/>
              </a:spcAft>
              <a:buSzPts val="1100"/>
              <a:buNone/>
              <a:defRPr sz="1400" b="0" i="0" u="none" strike="noStrike" cap="none">
                <a:solidFill>
                  <a:schemeClr val="dk2"/>
                </a:solidFill>
              </a:defRPr>
            </a:lvl4pPr>
            <a:lvl5pPr marL="0" marR="0" lvl="4" indent="0" algn="l" rtl="0">
              <a:spcBef>
                <a:spcPts val="0"/>
              </a:spcBef>
              <a:spcAft>
                <a:spcPts val="0"/>
              </a:spcAft>
              <a:buSzPts val="1100"/>
              <a:buNone/>
              <a:defRPr sz="1400" b="0" i="0" u="none" strike="noStrike" cap="none">
                <a:solidFill>
                  <a:schemeClr val="dk2"/>
                </a:solidFill>
              </a:defRPr>
            </a:lvl5pPr>
            <a:lvl6pPr marL="0" marR="0" lvl="5" indent="0" algn="l" rtl="0">
              <a:spcBef>
                <a:spcPts val="0"/>
              </a:spcBef>
              <a:spcAft>
                <a:spcPts val="0"/>
              </a:spcAft>
              <a:buSzPts val="1100"/>
              <a:buNone/>
              <a:defRPr sz="1400" b="0" i="0" u="none" strike="noStrike" cap="none">
                <a:solidFill>
                  <a:schemeClr val="dk2"/>
                </a:solidFill>
              </a:defRPr>
            </a:lvl6pPr>
            <a:lvl7pPr marL="0" marR="0" lvl="6" indent="0" algn="l" rtl="0">
              <a:spcBef>
                <a:spcPts val="0"/>
              </a:spcBef>
              <a:spcAft>
                <a:spcPts val="0"/>
              </a:spcAft>
              <a:buSzPts val="1100"/>
              <a:buNone/>
              <a:defRPr sz="1400" b="0" i="0" u="none" strike="noStrike" cap="none">
                <a:solidFill>
                  <a:schemeClr val="dk2"/>
                </a:solidFill>
              </a:defRPr>
            </a:lvl7pPr>
            <a:lvl8pPr marL="0" marR="0" lvl="7" indent="0" algn="l" rtl="0">
              <a:spcBef>
                <a:spcPts val="0"/>
              </a:spcBef>
              <a:spcAft>
                <a:spcPts val="0"/>
              </a:spcAft>
              <a:buSzPts val="1100"/>
              <a:buNone/>
              <a:defRPr sz="1400" b="0" i="0" u="none" strike="noStrike" cap="none">
                <a:solidFill>
                  <a:schemeClr val="dk2"/>
                </a:solidFill>
              </a:defRPr>
            </a:lvl8pPr>
            <a:lvl9pPr marL="0" marR="0" lvl="8" indent="0" algn="l" rtl="0">
              <a:spcBef>
                <a:spcPts val="0"/>
              </a:spcBef>
              <a:spcAft>
                <a:spcPts val="0"/>
              </a:spcAft>
              <a:buSzPts val="1100"/>
              <a:buNone/>
              <a:defRPr sz="1400" b="0" i="0" u="none" strike="noStrike" cap="none">
                <a:solidFill>
                  <a:schemeClr val="dk2"/>
                </a:solidFill>
              </a:defRPr>
            </a:lvl9pPr>
          </a:lstStyle>
          <a:p>
            <a:endParaRPr/>
          </a:p>
        </p:txBody>
      </p:sp>
      <p:sp>
        <p:nvSpPr>
          <p:cNvPr id="11" name="Shape 11"/>
          <p:cNvSpPr txBox="1">
            <a:spLocks noGrp="1"/>
          </p:cNvSpPr>
          <p:nvPr>
            <p:ph type="body" idx="1"/>
          </p:nvPr>
        </p:nvSpPr>
        <p:spPr>
          <a:xfrm>
            <a:off x="970613" y="1485900"/>
            <a:ext cx="7202700" cy="3143100"/>
          </a:xfrm>
          <a:prstGeom prst="rect">
            <a:avLst/>
          </a:prstGeom>
          <a:noFill/>
          <a:ln>
            <a:noFill/>
          </a:ln>
        </p:spPr>
        <p:txBody>
          <a:bodyPr spcFirstLastPara="1" wrap="square" lIns="68575" tIns="68575" rIns="68575" bIns="68575" anchor="t" anchorCtr="0"/>
          <a:lstStyle>
            <a:lvl1pPr marL="457200" marR="0" lvl="0" indent="-330200" algn="l" rtl="0">
              <a:lnSpc>
                <a:spcPct val="90000"/>
              </a:lnSpc>
              <a:spcBef>
                <a:spcPts val="1400"/>
              </a:spcBef>
              <a:spcAft>
                <a:spcPts val="0"/>
              </a:spcAft>
              <a:buClr>
                <a:schemeClr val="dk1"/>
              </a:buClr>
              <a:buSzPts val="1600"/>
              <a:buFont typeface="Arial"/>
              <a:buChar char="•"/>
              <a:defRPr sz="1800" b="0" i="0" u="none" strike="noStrike" cap="none">
                <a:solidFill>
                  <a:schemeClr val="dk1"/>
                </a:solidFill>
                <a:latin typeface="Arial"/>
                <a:ea typeface="Arial"/>
                <a:cs typeface="Arial"/>
                <a:sym typeface="Arial"/>
              </a:defRPr>
            </a:lvl1pPr>
            <a:lvl2pPr marL="914400" marR="0" lvl="1" indent="-317500" algn="l" rtl="0">
              <a:lnSpc>
                <a:spcPct val="90000"/>
              </a:lnSpc>
              <a:spcBef>
                <a:spcPts val="500"/>
              </a:spcBef>
              <a:spcAft>
                <a:spcPts val="0"/>
              </a:spcAft>
              <a:buClr>
                <a:schemeClr val="dk1"/>
              </a:buClr>
              <a:buSzPts val="1400"/>
              <a:buFont typeface="Arial"/>
              <a:buChar char="•"/>
              <a:defRPr sz="1500" b="0" i="0" u="none" strike="noStrike" cap="none">
                <a:solidFill>
                  <a:schemeClr val="dk1"/>
                </a:solidFill>
                <a:latin typeface="Arial"/>
                <a:ea typeface="Arial"/>
                <a:cs typeface="Arial"/>
                <a:sym typeface="Arial"/>
              </a:defRPr>
            </a:lvl2pPr>
            <a:lvl3pPr marL="1371600" marR="0" lvl="2" indent="-304800" algn="l" rtl="0">
              <a:lnSpc>
                <a:spcPct val="90000"/>
              </a:lnSpc>
              <a:spcBef>
                <a:spcPts val="500"/>
              </a:spcBef>
              <a:spcAft>
                <a:spcPts val="0"/>
              </a:spcAft>
              <a:buClr>
                <a:schemeClr val="dk1"/>
              </a:buClr>
              <a:buSzPts val="1200"/>
              <a:buFont typeface="Arial"/>
              <a:buChar char="•"/>
              <a:defRPr sz="1400" b="0" i="0" u="none" strike="noStrike" cap="none">
                <a:solidFill>
                  <a:schemeClr val="dk1"/>
                </a:solidFill>
                <a:latin typeface="Arial"/>
                <a:ea typeface="Arial"/>
                <a:cs typeface="Arial"/>
                <a:sym typeface="Arial"/>
              </a:defRPr>
            </a:lvl3pPr>
            <a:lvl4pPr marL="1828800" marR="0" lvl="3" indent="-298450" algn="l" rtl="0">
              <a:lnSpc>
                <a:spcPct val="90000"/>
              </a:lnSpc>
              <a:spcBef>
                <a:spcPts val="500"/>
              </a:spcBef>
              <a:spcAft>
                <a:spcPts val="0"/>
              </a:spcAft>
              <a:buClr>
                <a:schemeClr val="dk1"/>
              </a:buClr>
              <a:buSzPts val="1100"/>
              <a:buFont typeface="Arial"/>
              <a:buChar char="•"/>
              <a:defRPr sz="1200" b="0" i="0" u="none" strike="noStrike" cap="none">
                <a:solidFill>
                  <a:schemeClr val="dk1"/>
                </a:solidFill>
                <a:latin typeface="Arial"/>
                <a:ea typeface="Arial"/>
                <a:cs typeface="Arial"/>
                <a:sym typeface="Arial"/>
              </a:defRPr>
            </a:lvl4pPr>
            <a:lvl5pPr marL="2286000" marR="0" lvl="4" indent="-298450" algn="l" rtl="0">
              <a:lnSpc>
                <a:spcPct val="90000"/>
              </a:lnSpc>
              <a:spcBef>
                <a:spcPts val="500"/>
              </a:spcBef>
              <a:spcAft>
                <a:spcPts val="0"/>
              </a:spcAft>
              <a:buClr>
                <a:schemeClr val="dk1"/>
              </a:buClr>
              <a:buSzPts val="1100"/>
              <a:buFont typeface="Arial"/>
              <a:buChar char="•"/>
              <a:defRPr sz="1200" b="0" i="0" u="none" strike="noStrike" cap="none">
                <a:solidFill>
                  <a:schemeClr val="dk1"/>
                </a:solidFill>
                <a:latin typeface="Arial"/>
                <a:ea typeface="Arial"/>
                <a:cs typeface="Arial"/>
                <a:sym typeface="Arial"/>
              </a:defRPr>
            </a:lvl5pPr>
            <a:lvl6pPr marL="2743200" marR="0" lvl="5" indent="-298450" algn="l" rtl="0">
              <a:lnSpc>
                <a:spcPct val="90000"/>
              </a:lnSpc>
              <a:spcBef>
                <a:spcPts val="500"/>
              </a:spcBef>
              <a:spcAft>
                <a:spcPts val="0"/>
              </a:spcAft>
              <a:buClr>
                <a:schemeClr val="dk1"/>
              </a:buClr>
              <a:buSzPts val="1100"/>
              <a:buFont typeface="Arial"/>
              <a:buChar char="•"/>
              <a:defRPr sz="1200" b="0" i="0" u="none" strike="noStrike" cap="none">
                <a:solidFill>
                  <a:schemeClr val="dk1"/>
                </a:solidFill>
                <a:latin typeface="Cambria"/>
                <a:ea typeface="Cambria"/>
                <a:cs typeface="Cambria"/>
                <a:sym typeface="Cambria"/>
              </a:defRPr>
            </a:lvl6pPr>
            <a:lvl7pPr marL="3200400" marR="0" lvl="6" indent="-298450" algn="l" rtl="0">
              <a:lnSpc>
                <a:spcPct val="90000"/>
              </a:lnSpc>
              <a:spcBef>
                <a:spcPts val="500"/>
              </a:spcBef>
              <a:spcAft>
                <a:spcPts val="0"/>
              </a:spcAft>
              <a:buClr>
                <a:schemeClr val="dk1"/>
              </a:buClr>
              <a:buSzPts val="1100"/>
              <a:buFont typeface="Arial"/>
              <a:buChar char="•"/>
              <a:defRPr sz="1200" b="0" i="0" u="none" strike="noStrike" cap="none">
                <a:solidFill>
                  <a:schemeClr val="dk1"/>
                </a:solidFill>
                <a:latin typeface="Cambria"/>
                <a:ea typeface="Cambria"/>
                <a:cs typeface="Cambria"/>
                <a:sym typeface="Cambria"/>
              </a:defRPr>
            </a:lvl7pPr>
            <a:lvl8pPr marL="3657600" marR="0" lvl="7" indent="-298450" algn="l" rtl="0">
              <a:lnSpc>
                <a:spcPct val="90000"/>
              </a:lnSpc>
              <a:spcBef>
                <a:spcPts val="500"/>
              </a:spcBef>
              <a:spcAft>
                <a:spcPts val="0"/>
              </a:spcAft>
              <a:buClr>
                <a:schemeClr val="dk1"/>
              </a:buClr>
              <a:buSzPts val="1100"/>
              <a:buFont typeface="Arial"/>
              <a:buChar char="•"/>
              <a:defRPr sz="1200" b="0" i="0" u="none" strike="noStrike" cap="none">
                <a:solidFill>
                  <a:schemeClr val="dk1"/>
                </a:solidFill>
                <a:latin typeface="Cambria"/>
                <a:ea typeface="Cambria"/>
                <a:cs typeface="Cambria"/>
                <a:sym typeface="Cambria"/>
              </a:defRPr>
            </a:lvl8pPr>
            <a:lvl9pPr marL="4114800" marR="0" lvl="8" indent="-298450" algn="l" rtl="0">
              <a:lnSpc>
                <a:spcPct val="90000"/>
              </a:lnSpc>
              <a:spcBef>
                <a:spcPts val="500"/>
              </a:spcBef>
              <a:spcAft>
                <a:spcPts val="0"/>
              </a:spcAft>
              <a:buClr>
                <a:schemeClr val="dk1"/>
              </a:buClr>
              <a:buSzPts val="1100"/>
              <a:buFont typeface="Arial"/>
              <a:buChar char="•"/>
              <a:defRPr sz="1200" b="0" i="0" u="none" strike="noStrike" cap="none">
                <a:solidFill>
                  <a:schemeClr val="dk1"/>
                </a:solidFill>
                <a:latin typeface="Cambria"/>
                <a:ea typeface="Cambria"/>
                <a:cs typeface="Cambria"/>
                <a:sym typeface="Cambria"/>
              </a:defRPr>
            </a:lvl9pPr>
          </a:lstStyle>
          <a:p>
            <a:endParaRPr/>
          </a:p>
        </p:txBody>
      </p:sp>
      <p:sp>
        <p:nvSpPr>
          <p:cNvPr id="12" name="Shape 12"/>
          <p:cNvSpPr txBox="1">
            <a:spLocks noGrp="1"/>
          </p:cNvSpPr>
          <p:nvPr>
            <p:ph type="dt" idx="10"/>
          </p:nvPr>
        </p:nvSpPr>
        <p:spPr>
          <a:xfrm>
            <a:off x="6687100" y="4686300"/>
            <a:ext cx="818700" cy="114300"/>
          </a:xfrm>
          <a:prstGeom prst="rect">
            <a:avLst/>
          </a:prstGeom>
          <a:noFill/>
          <a:ln>
            <a:noFill/>
          </a:ln>
        </p:spPr>
        <p:txBody>
          <a:bodyPr spcFirstLastPara="1" wrap="square" lIns="68575" tIns="68575" rIns="68575" bIns="68575" anchor="ctr" anchorCtr="0"/>
          <a:lstStyle>
            <a:lvl1pPr marL="0" marR="0" lvl="0" indent="0" algn="r" rtl="0">
              <a:spcBef>
                <a:spcPts val="0"/>
              </a:spcBef>
              <a:spcAft>
                <a:spcPts val="0"/>
              </a:spcAft>
              <a:buSzPts val="1100"/>
              <a:buNone/>
              <a:defRPr sz="700" b="0" i="0" u="none" strike="noStrike" cap="none">
                <a:solidFill>
                  <a:schemeClr val="dk1"/>
                </a:solidFill>
                <a:latin typeface="Arial"/>
                <a:ea typeface="Arial"/>
                <a:cs typeface="Arial"/>
                <a:sym typeface="Arial"/>
              </a:defRPr>
            </a:lvl1pPr>
            <a:lvl2pPr marL="342900" marR="0" lvl="1" indent="0" algn="l" rtl="0">
              <a:spcBef>
                <a:spcPts val="0"/>
              </a:spcBef>
              <a:spcAft>
                <a:spcPts val="0"/>
              </a:spcAft>
              <a:buSzPts val="1100"/>
              <a:buNone/>
              <a:defRPr sz="1400" b="0" i="0" u="none" strike="noStrike" cap="none">
                <a:solidFill>
                  <a:schemeClr val="dk1"/>
                </a:solidFill>
                <a:latin typeface="Cambria"/>
                <a:ea typeface="Cambria"/>
                <a:cs typeface="Cambria"/>
                <a:sym typeface="Cambria"/>
              </a:defRPr>
            </a:lvl2pPr>
            <a:lvl3pPr marL="685800" marR="0" lvl="2" indent="0" algn="l" rtl="0">
              <a:spcBef>
                <a:spcPts val="0"/>
              </a:spcBef>
              <a:spcAft>
                <a:spcPts val="0"/>
              </a:spcAft>
              <a:buSzPts val="1100"/>
              <a:buNone/>
              <a:defRPr sz="1400" b="0" i="0" u="none" strike="noStrike" cap="none">
                <a:solidFill>
                  <a:schemeClr val="dk1"/>
                </a:solidFill>
                <a:latin typeface="Cambria"/>
                <a:ea typeface="Cambria"/>
                <a:cs typeface="Cambria"/>
                <a:sym typeface="Cambria"/>
              </a:defRPr>
            </a:lvl3pPr>
            <a:lvl4pPr marL="1028700" marR="0" lvl="3" indent="0" algn="l" rtl="0">
              <a:spcBef>
                <a:spcPts val="0"/>
              </a:spcBef>
              <a:spcAft>
                <a:spcPts val="0"/>
              </a:spcAft>
              <a:buSzPts val="1100"/>
              <a:buNone/>
              <a:defRPr sz="1400" b="0" i="0" u="none" strike="noStrike" cap="none">
                <a:solidFill>
                  <a:schemeClr val="dk1"/>
                </a:solidFill>
                <a:latin typeface="Cambria"/>
                <a:ea typeface="Cambria"/>
                <a:cs typeface="Cambria"/>
                <a:sym typeface="Cambria"/>
              </a:defRPr>
            </a:lvl4pPr>
            <a:lvl5pPr marL="1371600" marR="0" lvl="4" indent="0" algn="l" rtl="0">
              <a:spcBef>
                <a:spcPts val="0"/>
              </a:spcBef>
              <a:spcAft>
                <a:spcPts val="0"/>
              </a:spcAft>
              <a:buSzPts val="1100"/>
              <a:buNone/>
              <a:defRPr sz="1400" b="0" i="0" u="none" strike="noStrike" cap="none">
                <a:solidFill>
                  <a:schemeClr val="dk1"/>
                </a:solidFill>
                <a:latin typeface="Cambria"/>
                <a:ea typeface="Cambria"/>
                <a:cs typeface="Cambria"/>
                <a:sym typeface="Cambria"/>
              </a:defRPr>
            </a:lvl5pPr>
            <a:lvl6pPr marL="1714500" marR="0" lvl="5" indent="0" algn="l" rtl="0">
              <a:spcBef>
                <a:spcPts val="0"/>
              </a:spcBef>
              <a:spcAft>
                <a:spcPts val="0"/>
              </a:spcAft>
              <a:buSzPts val="1100"/>
              <a:buNone/>
              <a:defRPr sz="1400" b="0" i="0" u="none" strike="noStrike" cap="none">
                <a:solidFill>
                  <a:schemeClr val="dk1"/>
                </a:solidFill>
                <a:latin typeface="Cambria"/>
                <a:ea typeface="Cambria"/>
                <a:cs typeface="Cambria"/>
                <a:sym typeface="Cambria"/>
              </a:defRPr>
            </a:lvl6pPr>
            <a:lvl7pPr marL="2057400" marR="0" lvl="6" indent="0" algn="l" rtl="0">
              <a:spcBef>
                <a:spcPts val="0"/>
              </a:spcBef>
              <a:spcAft>
                <a:spcPts val="0"/>
              </a:spcAft>
              <a:buSzPts val="1100"/>
              <a:buNone/>
              <a:defRPr sz="1400" b="0" i="0" u="none" strike="noStrike" cap="none">
                <a:solidFill>
                  <a:schemeClr val="dk1"/>
                </a:solidFill>
                <a:latin typeface="Cambria"/>
                <a:ea typeface="Cambria"/>
                <a:cs typeface="Cambria"/>
                <a:sym typeface="Cambria"/>
              </a:defRPr>
            </a:lvl7pPr>
            <a:lvl8pPr marL="2400300" marR="0" lvl="7" indent="0" algn="l" rtl="0">
              <a:spcBef>
                <a:spcPts val="0"/>
              </a:spcBef>
              <a:spcAft>
                <a:spcPts val="0"/>
              </a:spcAft>
              <a:buSzPts val="1100"/>
              <a:buNone/>
              <a:defRPr sz="1400" b="0" i="0" u="none" strike="noStrike" cap="none">
                <a:solidFill>
                  <a:schemeClr val="dk1"/>
                </a:solidFill>
                <a:latin typeface="Cambria"/>
                <a:ea typeface="Cambria"/>
                <a:cs typeface="Cambria"/>
                <a:sym typeface="Cambria"/>
              </a:defRPr>
            </a:lvl8pPr>
            <a:lvl9pPr marL="2743200" marR="0" lvl="8" indent="0" algn="l" rtl="0">
              <a:spcBef>
                <a:spcPts val="0"/>
              </a:spcBef>
              <a:spcAft>
                <a:spcPts val="0"/>
              </a:spcAft>
              <a:buSzPts val="1100"/>
              <a:buNone/>
              <a:defRPr sz="1400" b="0" i="0" u="none" strike="noStrike" cap="none">
                <a:solidFill>
                  <a:schemeClr val="dk1"/>
                </a:solidFill>
                <a:latin typeface="Cambria"/>
                <a:ea typeface="Cambria"/>
                <a:cs typeface="Cambria"/>
                <a:sym typeface="Cambria"/>
              </a:defRPr>
            </a:lvl9pPr>
          </a:lstStyle>
          <a:p>
            <a:endParaRPr/>
          </a:p>
        </p:txBody>
      </p:sp>
      <p:sp>
        <p:nvSpPr>
          <p:cNvPr id="13" name="Shape 13"/>
          <p:cNvSpPr txBox="1">
            <a:spLocks noGrp="1"/>
          </p:cNvSpPr>
          <p:nvPr>
            <p:ph type="ftr" idx="11"/>
          </p:nvPr>
        </p:nvSpPr>
        <p:spPr>
          <a:xfrm>
            <a:off x="970613" y="4686300"/>
            <a:ext cx="5602200" cy="114300"/>
          </a:xfrm>
          <a:prstGeom prst="rect">
            <a:avLst/>
          </a:prstGeom>
          <a:noFill/>
          <a:ln>
            <a:noFill/>
          </a:ln>
        </p:spPr>
        <p:txBody>
          <a:bodyPr spcFirstLastPara="1" wrap="square" lIns="68575" tIns="68575" rIns="68575" bIns="68575" anchor="ctr" anchorCtr="0"/>
          <a:lstStyle>
            <a:lvl1pPr marL="0" marR="0" lvl="0" indent="0" algn="l" rtl="0">
              <a:spcBef>
                <a:spcPts val="0"/>
              </a:spcBef>
              <a:spcAft>
                <a:spcPts val="0"/>
              </a:spcAft>
              <a:buSzPts val="1100"/>
              <a:buNone/>
              <a:defRPr sz="700" b="0" i="0" u="none" strike="noStrike" cap="none">
                <a:solidFill>
                  <a:schemeClr val="dk1"/>
                </a:solidFill>
                <a:latin typeface="Arial"/>
                <a:ea typeface="Arial"/>
                <a:cs typeface="Arial"/>
                <a:sym typeface="Arial"/>
              </a:defRPr>
            </a:lvl1pPr>
            <a:lvl2pPr marL="342900" marR="0" lvl="1" indent="0" algn="l" rtl="0">
              <a:spcBef>
                <a:spcPts val="0"/>
              </a:spcBef>
              <a:spcAft>
                <a:spcPts val="0"/>
              </a:spcAft>
              <a:buSzPts val="1100"/>
              <a:buNone/>
              <a:defRPr sz="1400" b="0" i="0" u="none" strike="noStrike" cap="none">
                <a:solidFill>
                  <a:schemeClr val="dk1"/>
                </a:solidFill>
                <a:latin typeface="Cambria"/>
                <a:ea typeface="Cambria"/>
                <a:cs typeface="Cambria"/>
                <a:sym typeface="Cambria"/>
              </a:defRPr>
            </a:lvl2pPr>
            <a:lvl3pPr marL="685800" marR="0" lvl="2" indent="0" algn="l" rtl="0">
              <a:spcBef>
                <a:spcPts val="0"/>
              </a:spcBef>
              <a:spcAft>
                <a:spcPts val="0"/>
              </a:spcAft>
              <a:buSzPts val="1100"/>
              <a:buNone/>
              <a:defRPr sz="1400" b="0" i="0" u="none" strike="noStrike" cap="none">
                <a:solidFill>
                  <a:schemeClr val="dk1"/>
                </a:solidFill>
                <a:latin typeface="Cambria"/>
                <a:ea typeface="Cambria"/>
                <a:cs typeface="Cambria"/>
                <a:sym typeface="Cambria"/>
              </a:defRPr>
            </a:lvl3pPr>
            <a:lvl4pPr marL="1028700" marR="0" lvl="3" indent="0" algn="l" rtl="0">
              <a:spcBef>
                <a:spcPts val="0"/>
              </a:spcBef>
              <a:spcAft>
                <a:spcPts val="0"/>
              </a:spcAft>
              <a:buSzPts val="1100"/>
              <a:buNone/>
              <a:defRPr sz="1400" b="0" i="0" u="none" strike="noStrike" cap="none">
                <a:solidFill>
                  <a:schemeClr val="dk1"/>
                </a:solidFill>
                <a:latin typeface="Cambria"/>
                <a:ea typeface="Cambria"/>
                <a:cs typeface="Cambria"/>
                <a:sym typeface="Cambria"/>
              </a:defRPr>
            </a:lvl4pPr>
            <a:lvl5pPr marL="1371600" marR="0" lvl="4" indent="0" algn="l" rtl="0">
              <a:spcBef>
                <a:spcPts val="0"/>
              </a:spcBef>
              <a:spcAft>
                <a:spcPts val="0"/>
              </a:spcAft>
              <a:buSzPts val="1100"/>
              <a:buNone/>
              <a:defRPr sz="1400" b="0" i="0" u="none" strike="noStrike" cap="none">
                <a:solidFill>
                  <a:schemeClr val="dk1"/>
                </a:solidFill>
                <a:latin typeface="Cambria"/>
                <a:ea typeface="Cambria"/>
                <a:cs typeface="Cambria"/>
                <a:sym typeface="Cambria"/>
              </a:defRPr>
            </a:lvl5pPr>
            <a:lvl6pPr marL="1714500" marR="0" lvl="5" indent="0" algn="l" rtl="0">
              <a:spcBef>
                <a:spcPts val="0"/>
              </a:spcBef>
              <a:spcAft>
                <a:spcPts val="0"/>
              </a:spcAft>
              <a:buSzPts val="1100"/>
              <a:buNone/>
              <a:defRPr sz="1400" b="0" i="0" u="none" strike="noStrike" cap="none">
                <a:solidFill>
                  <a:schemeClr val="dk1"/>
                </a:solidFill>
                <a:latin typeface="Cambria"/>
                <a:ea typeface="Cambria"/>
                <a:cs typeface="Cambria"/>
                <a:sym typeface="Cambria"/>
              </a:defRPr>
            </a:lvl6pPr>
            <a:lvl7pPr marL="2057400" marR="0" lvl="6" indent="0" algn="l" rtl="0">
              <a:spcBef>
                <a:spcPts val="0"/>
              </a:spcBef>
              <a:spcAft>
                <a:spcPts val="0"/>
              </a:spcAft>
              <a:buSzPts val="1100"/>
              <a:buNone/>
              <a:defRPr sz="1400" b="0" i="0" u="none" strike="noStrike" cap="none">
                <a:solidFill>
                  <a:schemeClr val="dk1"/>
                </a:solidFill>
                <a:latin typeface="Cambria"/>
                <a:ea typeface="Cambria"/>
                <a:cs typeface="Cambria"/>
                <a:sym typeface="Cambria"/>
              </a:defRPr>
            </a:lvl7pPr>
            <a:lvl8pPr marL="2400300" marR="0" lvl="7" indent="0" algn="l" rtl="0">
              <a:spcBef>
                <a:spcPts val="0"/>
              </a:spcBef>
              <a:spcAft>
                <a:spcPts val="0"/>
              </a:spcAft>
              <a:buSzPts val="1100"/>
              <a:buNone/>
              <a:defRPr sz="1400" b="0" i="0" u="none" strike="noStrike" cap="none">
                <a:solidFill>
                  <a:schemeClr val="dk1"/>
                </a:solidFill>
                <a:latin typeface="Cambria"/>
                <a:ea typeface="Cambria"/>
                <a:cs typeface="Cambria"/>
                <a:sym typeface="Cambria"/>
              </a:defRPr>
            </a:lvl8pPr>
            <a:lvl9pPr marL="2743200" marR="0" lvl="8" indent="0" algn="l" rtl="0">
              <a:spcBef>
                <a:spcPts val="0"/>
              </a:spcBef>
              <a:spcAft>
                <a:spcPts val="0"/>
              </a:spcAft>
              <a:buSzPts val="1100"/>
              <a:buNone/>
              <a:defRPr sz="1400" b="0" i="0" u="none" strike="noStrike" cap="none">
                <a:solidFill>
                  <a:schemeClr val="dk1"/>
                </a:solidFill>
                <a:latin typeface="Cambria"/>
                <a:ea typeface="Cambria"/>
                <a:cs typeface="Cambria"/>
                <a:sym typeface="Cambria"/>
              </a:defRPr>
            </a:lvl9pPr>
          </a:lstStyle>
          <a:p>
            <a:endParaRPr/>
          </a:p>
        </p:txBody>
      </p:sp>
      <p:sp>
        <p:nvSpPr>
          <p:cNvPr id="14" name="Shape 14"/>
          <p:cNvSpPr txBox="1">
            <a:spLocks noGrp="1"/>
          </p:cNvSpPr>
          <p:nvPr>
            <p:ph type="sldNum" idx="12"/>
          </p:nvPr>
        </p:nvSpPr>
        <p:spPr>
          <a:xfrm>
            <a:off x="7601738" y="4686300"/>
            <a:ext cx="571800" cy="1143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700" b="0" i="0" u="none" strike="noStrike" cap="none">
                <a:solidFill>
                  <a:schemeClr val="dk1"/>
                </a:solidFill>
                <a:latin typeface="Arial"/>
                <a:ea typeface="Arial"/>
                <a:cs typeface="Arial"/>
                <a:sym typeface="Arial"/>
              </a:defRPr>
            </a:lvl1pPr>
            <a:lvl2pPr marL="0" marR="0" lvl="1" indent="0" algn="r" rtl="0">
              <a:spcBef>
                <a:spcPts val="0"/>
              </a:spcBef>
              <a:buNone/>
              <a:defRPr sz="700" b="0" i="0" u="none" strike="noStrike" cap="none">
                <a:solidFill>
                  <a:schemeClr val="dk1"/>
                </a:solidFill>
                <a:latin typeface="Arial"/>
                <a:ea typeface="Arial"/>
                <a:cs typeface="Arial"/>
                <a:sym typeface="Arial"/>
              </a:defRPr>
            </a:lvl2pPr>
            <a:lvl3pPr marL="0" marR="0" lvl="2" indent="0" algn="r" rtl="0">
              <a:spcBef>
                <a:spcPts val="0"/>
              </a:spcBef>
              <a:buNone/>
              <a:defRPr sz="700" b="0" i="0" u="none" strike="noStrike" cap="none">
                <a:solidFill>
                  <a:schemeClr val="dk1"/>
                </a:solidFill>
                <a:latin typeface="Arial"/>
                <a:ea typeface="Arial"/>
                <a:cs typeface="Arial"/>
                <a:sym typeface="Arial"/>
              </a:defRPr>
            </a:lvl3pPr>
            <a:lvl4pPr marL="0" marR="0" lvl="3" indent="0" algn="r" rtl="0">
              <a:spcBef>
                <a:spcPts val="0"/>
              </a:spcBef>
              <a:buNone/>
              <a:defRPr sz="700" b="0" i="0" u="none" strike="noStrike" cap="none">
                <a:solidFill>
                  <a:schemeClr val="dk1"/>
                </a:solidFill>
                <a:latin typeface="Arial"/>
                <a:ea typeface="Arial"/>
                <a:cs typeface="Arial"/>
                <a:sym typeface="Arial"/>
              </a:defRPr>
            </a:lvl4pPr>
            <a:lvl5pPr marL="0" marR="0" lvl="4" indent="0" algn="r" rtl="0">
              <a:spcBef>
                <a:spcPts val="0"/>
              </a:spcBef>
              <a:buNone/>
              <a:defRPr sz="700" b="0" i="0" u="none" strike="noStrike" cap="none">
                <a:solidFill>
                  <a:schemeClr val="dk1"/>
                </a:solidFill>
                <a:latin typeface="Arial"/>
                <a:ea typeface="Arial"/>
                <a:cs typeface="Arial"/>
                <a:sym typeface="Arial"/>
              </a:defRPr>
            </a:lvl5pPr>
            <a:lvl6pPr marL="0" marR="0" lvl="5" indent="0" algn="r" rtl="0">
              <a:spcBef>
                <a:spcPts val="0"/>
              </a:spcBef>
              <a:buNone/>
              <a:defRPr sz="700" b="0" i="0" u="none" strike="noStrike" cap="none">
                <a:solidFill>
                  <a:schemeClr val="dk1"/>
                </a:solidFill>
                <a:latin typeface="Arial"/>
                <a:ea typeface="Arial"/>
                <a:cs typeface="Arial"/>
                <a:sym typeface="Arial"/>
              </a:defRPr>
            </a:lvl6pPr>
            <a:lvl7pPr marL="0" marR="0" lvl="6" indent="0" algn="r" rtl="0">
              <a:spcBef>
                <a:spcPts val="0"/>
              </a:spcBef>
              <a:buNone/>
              <a:defRPr sz="700" b="0" i="0" u="none" strike="noStrike" cap="none">
                <a:solidFill>
                  <a:schemeClr val="dk1"/>
                </a:solidFill>
                <a:latin typeface="Arial"/>
                <a:ea typeface="Arial"/>
                <a:cs typeface="Arial"/>
                <a:sym typeface="Arial"/>
              </a:defRPr>
            </a:lvl7pPr>
            <a:lvl8pPr marL="0" marR="0" lvl="7" indent="0" algn="r" rtl="0">
              <a:spcBef>
                <a:spcPts val="0"/>
              </a:spcBef>
              <a:buNone/>
              <a:defRPr sz="700" b="0" i="0" u="none" strike="noStrike" cap="none">
                <a:solidFill>
                  <a:schemeClr val="dk1"/>
                </a:solidFill>
                <a:latin typeface="Arial"/>
                <a:ea typeface="Arial"/>
                <a:cs typeface="Arial"/>
                <a:sym typeface="Arial"/>
              </a:defRPr>
            </a:lvl8pPr>
            <a:lvl9pPr marL="0" marR="0" lvl="8" indent="0" algn="r" rtl="0">
              <a:spcBef>
                <a:spcPts val="0"/>
              </a:spcBef>
              <a:buNone/>
              <a:defRPr sz="700" b="0" i="0" u="none" strike="noStrike" cap="none">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zh-TW"/>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ransition spd="med">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pop">
    <p:bg>
      <p:bgPr>
        <a:solidFill>
          <a:srgbClr val="FFF2CC"/>
        </a:solidFill>
        <a:effectLst/>
      </p:bgPr>
    </p:bg>
    <p:spTree>
      <p:nvGrpSpPr>
        <p:cNvPr id="1" name="Shape 110"/>
        <p:cNvGrpSpPr/>
        <p:nvPr/>
      </p:nvGrpSpPr>
      <p:grpSpPr>
        <a:xfrm>
          <a:off x="0" y="0"/>
          <a:ext cx="0" cy="0"/>
          <a:chOff x="0" y="0"/>
          <a:chExt cx="0" cy="0"/>
        </a:xfrm>
      </p:grpSpPr>
      <p:sp>
        <p:nvSpPr>
          <p:cNvPr id="111" name="Shape 11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rtl="0">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1pPr>
            <a:lvl2pPr lvl="1" rtl="0">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2pPr>
            <a:lvl3pPr lvl="2" rtl="0">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3pPr>
            <a:lvl4pPr lvl="3" rtl="0">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4pPr>
            <a:lvl5pPr lvl="4" rtl="0">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5pPr>
            <a:lvl6pPr lvl="5" rtl="0">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6pPr>
            <a:lvl7pPr lvl="6" rtl="0">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7pPr>
            <a:lvl8pPr lvl="7" rtl="0">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8pPr>
            <a:lvl9pPr lvl="8" rtl="0">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9pPr>
          </a:lstStyle>
          <a:p>
            <a:endParaRPr/>
          </a:p>
        </p:txBody>
      </p:sp>
      <p:sp>
        <p:nvSpPr>
          <p:cNvPr id="112" name="Shape 112"/>
          <p:cNvSpPr txBox="1">
            <a:spLocks noGrp="1"/>
          </p:cNvSpPr>
          <p:nvPr>
            <p:ph type="body" idx="1"/>
          </p:nvPr>
        </p:nvSpPr>
        <p:spPr>
          <a:xfrm>
            <a:off x="311700" y="1234075"/>
            <a:ext cx="8520600" cy="3334800"/>
          </a:xfrm>
          <a:prstGeom prst="rect">
            <a:avLst/>
          </a:prstGeom>
          <a:noFill/>
          <a:ln>
            <a:noFill/>
          </a:ln>
        </p:spPr>
        <p:txBody>
          <a:bodyPr spcFirstLastPara="1" wrap="square" lIns="91425" tIns="91425" rIns="91425" bIns="91425" anchor="t" anchorCtr="0"/>
          <a:lstStyle>
            <a:lvl1pPr marL="457200" lvl="0" indent="-342900" rtl="0">
              <a:lnSpc>
                <a:spcPct val="115000"/>
              </a:lnSpc>
              <a:spcBef>
                <a:spcPts val="0"/>
              </a:spcBef>
              <a:spcAft>
                <a:spcPts val="0"/>
              </a:spcAft>
              <a:buClr>
                <a:schemeClr val="dk2"/>
              </a:buClr>
              <a:buSzPts val="1800"/>
              <a:buFont typeface="Playfair Display"/>
              <a:buChar char="●"/>
              <a:defRPr sz="1800">
                <a:solidFill>
                  <a:schemeClr val="dk2"/>
                </a:solidFill>
                <a:latin typeface="Playfair Display"/>
                <a:ea typeface="Playfair Display"/>
                <a:cs typeface="Playfair Display"/>
                <a:sym typeface="Playfair Display"/>
              </a:defRPr>
            </a:lvl1pPr>
            <a:lvl2pPr marL="914400" lvl="1" indent="-317500" rtl="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2pPr>
            <a:lvl3pPr marL="1371600" lvl="2" indent="-317500" rtl="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3pPr>
            <a:lvl4pPr marL="1828800" lvl="3" indent="-317500" rtl="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4pPr>
            <a:lvl5pPr marL="2286000" lvl="4" indent="-317500" rtl="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5pPr>
            <a:lvl6pPr marL="2743200" lvl="5" indent="-317500" rtl="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6pPr>
            <a:lvl7pPr marL="3200400" lvl="6" indent="-317500" rtl="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7pPr>
            <a:lvl8pPr marL="3657600" lvl="7" indent="-317500" rtl="0">
              <a:lnSpc>
                <a:spcPct val="115000"/>
              </a:lnSpc>
              <a:spcBef>
                <a:spcPts val="160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8pPr>
            <a:lvl9pPr marL="4114800" lvl="8" indent="-317500" rtl="0">
              <a:lnSpc>
                <a:spcPct val="115000"/>
              </a:lnSpc>
              <a:spcBef>
                <a:spcPts val="1600"/>
              </a:spcBef>
              <a:spcAft>
                <a:spcPts val="160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9pPr>
          </a:lstStyle>
          <a:p>
            <a:endParaRPr/>
          </a:p>
        </p:txBody>
      </p:sp>
      <p:sp>
        <p:nvSpPr>
          <p:cNvPr id="113" name="Shape 113"/>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latin typeface="Playfair Display"/>
                <a:ea typeface="Playfair Display"/>
                <a:cs typeface="Playfair Display"/>
                <a:sym typeface="Playfair Display"/>
              </a:defRPr>
            </a:lvl1pPr>
            <a:lvl2pPr lvl="1" algn="r" rtl="0">
              <a:buNone/>
              <a:defRPr sz="1000">
                <a:solidFill>
                  <a:schemeClr val="dk2"/>
                </a:solidFill>
                <a:latin typeface="Playfair Display"/>
                <a:ea typeface="Playfair Display"/>
                <a:cs typeface="Playfair Display"/>
                <a:sym typeface="Playfair Display"/>
              </a:defRPr>
            </a:lvl2pPr>
            <a:lvl3pPr lvl="2" algn="r" rtl="0">
              <a:buNone/>
              <a:defRPr sz="1000">
                <a:solidFill>
                  <a:schemeClr val="dk2"/>
                </a:solidFill>
                <a:latin typeface="Playfair Display"/>
                <a:ea typeface="Playfair Display"/>
                <a:cs typeface="Playfair Display"/>
                <a:sym typeface="Playfair Display"/>
              </a:defRPr>
            </a:lvl3pPr>
            <a:lvl4pPr lvl="3" algn="r" rtl="0">
              <a:buNone/>
              <a:defRPr sz="1000">
                <a:solidFill>
                  <a:schemeClr val="dk2"/>
                </a:solidFill>
                <a:latin typeface="Playfair Display"/>
                <a:ea typeface="Playfair Display"/>
                <a:cs typeface="Playfair Display"/>
                <a:sym typeface="Playfair Display"/>
              </a:defRPr>
            </a:lvl4pPr>
            <a:lvl5pPr lvl="4" algn="r" rtl="0">
              <a:buNone/>
              <a:defRPr sz="1000">
                <a:solidFill>
                  <a:schemeClr val="dk2"/>
                </a:solidFill>
                <a:latin typeface="Playfair Display"/>
                <a:ea typeface="Playfair Display"/>
                <a:cs typeface="Playfair Display"/>
                <a:sym typeface="Playfair Display"/>
              </a:defRPr>
            </a:lvl5pPr>
            <a:lvl6pPr lvl="5" algn="r" rtl="0">
              <a:buNone/>
              <a:defRPr sz="1000">
                <a:solidFill>
                  <a:schemeClr val="dk2"/>
                </a:solidFill>
                <a:latin typeface="Playfair Display"/>
                <a:ea typeface="Playfair Display"/>
                <a:cs typeface="Playfair Display"/>
                <a:sym typeface="Playfair Display"/>
              </a:defRPr>
            </a:lvl6pPr>
            <a:lvl7pPr lvl="6" algn="r" rtl="0">
              <a:buNone/>
              <a:defRPr sz="1000">
                <a:solidFill>
                  <a:schemeClr val="dk2"/>
                </a:solidFill>
                <a:latin typeface="Playfair Display"/>
                <a:ea typeface="Playfair Display"/>
                <a:cs typeface="Playfair Display"/>
                <a:sym typeface="Playfair Display"/>
              </a:defRPr>
            </a:lvl7pPr>
            <a:lvl8pPr lvl="7" algn="r" rtl="0">
              <a:buNone/>
              <a:defRPr sz="1000">
                <a:solidFill>
                  <a:schemeClr val="dk2"/>
                </a:solidFill>
                <a:latin typeface="Playfair Display"/>
                <a:ea typeface="Playfair Display"/>
                <a:cs typeface="Playfair Display"/>
                <a:sym typeface="Playfair Display"/>
              </a:defRPr>
            </a:lvl8pPr>
            <a:lvl9pPr lvl="8" algn="r" rtl="0">
              <a:buNone/>
              <a:defRPr sz="1000">
                <a:solidFill>
                  <a:schemeClr val="dk2"/>
                </a:solidFill>
                <a:latin typeface="Playfair Display"/>
                <a:ea typeface="Playfair Display"/>
                <a:cs typeface="Playfair Display"/>
                <a:sym typeface="Playfair Display"/>
              </a:defRPr>
            </a:lvl9pPr>
          </a:lstStyle>
          <a:p>
            <a:pPr marL="0" lvl="0" indent="0">
              <a:spcBef>
                <a:spcPts val="0"/>
              </a:spcBef>
              <a:spcAft>
                <a:spcPts val="0"/>
              </a:spcAft>
              <a:buNone/>
            </a:pPr>
            <a:fld id="{00000000-1234-1234-1234-123412341234}" type="slidenum">
              <a:rPr lang="zh-TW"/>
              <a:t>‹#›</a:t>
            </a:fld>
            <a:endParaRPr/>
          </a:p>
        </p:txBody>
      </p:sp>
    </p:spTree>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name="tropic">
    <p:bg>
      <p:bgPr>
        <a:solidFill>
          <a:schemeClr val="lt1"/>
        </a:solidFill>
        <a:effectLst/>
      </p:bgPr>
    </p:bg>
    <p:spTree>
      <p:nvGrpSpPr>
        <p:cNvPr id="1" name="Shape 159"/>
        <p:cNvGrpSpPr/>
        <p:nvPr/>
      </p:nvGrpSpPr>
      <p:grpSpPr>
        <a:xfrm>
          <a:off x="0" y="0"/>
          <a:ext cx="0" cy="0"/>
          <a:chOff x="0" y="0"/>
          <a:chExt cx="0" cy="0"/>
        </a:xfrm>
      </p:grpSpPr>
      <p:sp>
        <p:nvSpPr>
          <p:cNvPr id="160" name="Shape 160"/>
          <p:cNvSpPr txBox="1">
            <a:spLocks noGrp="1"/>
          </p:cNvSpPr>
          <p:nvPr>
            <p:ph type="title"/>
          </p:nvPr>
        </p:nvSpPr>
        <p:spPr>
          <a:xfrm>
            <a:off x="311700" y="445025"/>
            <a:ext cx="8520600" cy="707400"/>
          </a:xfrm>
          <a:prstGeom prst="rect">
            <a:avLst/>
          </a:prstGeom>
          <a:noFill/>
          <a:ln>
            <a:noFill/>
          </a:ln>
        </p:spPr>
        <p:txBody>
          <a:bodyPr spcFirstLastPara="1" wrap="square" lIns="91425" tIns="91425" rIns="91425" bIns="91425" anchor="t" anchorCtr="0"/>
          <a:lstStyle>
            <a:lvl1pPr lvl="0" rtl="0">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1pPr>
            <a:lvl2pPr lvl="1" rtl="0">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2pPr>
            <a:lvl3pPr lvl="2" rtl="0">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3pPr>
            <a:lvl4pPr lvl="3" rtl="0">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4pPr>
            <a:lvl5pPr lvl="4" rtl="0">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5pPr>
            <a:lvl6pPr lvl="5" rtl="0">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6pPr>
            <a:lvl7pPr lvl="6" rtl="0">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7pPr>
            <a:lvl8pPr lvl="7" rtl="0">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8pPr>
            <a:lvl9pPr lvl="8" rtl="0">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9pPr>
          </a:lstStyle>
          <a:p>
            <a:endParaRPr/>
          </a:p>
        </p:txBody>
      </p:sp>
      <p:sp>
        <p:nvSpPr>
          <p:cNvPr id="161" name="Shape 161"/>
          <p:cNvSpPr txBox="1">
            <a:spLocks noGrp="1"/>
          </p:cNvSpPr>
          <p:nvPr>
            <p:ph type="body" idx="1"/>
          </p:nvPr>
        </p:nvSpPr>
        <p:spPr>
          <a:xfrm>
            <a:off x="311700" y="1266325"/>
            <a:ext cx="8520600" cy="3302700"/>
          </a:xfrm>
          <a:prstGeom prst="rect">
            <a:avLst/>
          </a:prstGeom>
          <a:noFill/>
          <a:ln>
            <a:noFill/>
          </a:ln>
        </p:spPr>
        <p:txBody>
          <a:bodyPr spcFirstLastPara="1" wrap="square" lIns="91425" tIns="91425" rIns="91425" bIns="91425" anchor="t" anchorCtr="0"/>
          <a:lstStyle>
            <a:lvl1pPr marL="457200" lvl="0" indent="-342900" rtl="0">
              <a:lnSpc>
                <a:spcPct val="115000"/>
              </a:lnSpc>
              <a:spcBef>
                <a:spcPts val="0"/>
              </a:spcBef>
              <a:spcAft>
                <a:spcPts val="0"/>
              </a:spcAft>
              <a:buClr>
                <a:schemeClr val="dk2"/>
              </a:buClr>
              <a:buSzPts val="1800"/>
              <a:buFont typeface="Open Sans"/>
              <a:buChar char="●"/>
              <a:defRPr sz="1800">
                <a:solidFill>
                  <a:schemeClr val="dk2"/>
                </a:solidFill>
                <a:latin typeface="Open Sans"/>
                <a:ea typeface="Open Sans"/>
                <a:cs typeface="Open Sans"/>
                <a:sym typeface="Open Sans"/>
              </a:defRPr>
            </a:lvl1pPr>
            <a:lvl2pPr marL="914400" lvl="1" indent="-317500" rtl="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marL="1371600" lvl="2" indent="-317500" rtl="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marL="1828800" lvl="3" indent="-317500" rtl="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marL="2286000" lvl="4" indent="-317500" rtl="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marL="2743200" lvl="5" indent="-317500" rtl="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marL="3200400" lvl="6" indent="-317500" rtl="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marL="3657600" lvl="7" indent="-317500" rtl="0">
              <a:lnSpc>
                <a:spcPct val="115000"/>
              </a:lnSpc>
              <a:spcBef>
                <a:spcPts val="160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marL="4114800" lvl="8" indent="-317500" rtl="0">
              <a:lnSpc>
                <a:spcPct val="115000"/>
              </a:lnSpc>
              <a:spcBef>
                <a:spcPts val="1600"/>
              </a:spcBef>
              <a:spcAft>
                <a:spcPts val="1600"/>
              </a:spcAft>
              <a:buClr>
                <a:schemeClr val="dk2"/>
              </a:buClr>
              <a:buSzPts val="1400"/>
              <a:buFont typeface="Open Sans"/>
              <a:buChar char="■"/>
              <a:defRPr>
                <a:solidFill>
                  <a:schemeClr val="dk2"/>
                </a:solidFill>
                <a:latin typeface="Open Sans"/>
                <a:ea typeface="Open Sans"/>
                <a:cs typeface="Open Sans"/>
                <a:sym typeface="Open Sans"/>
              </a:defRPr>
            </a:lvl9pPr>
          </a:lstStyle>
          <a:p>
            <a:endParaRPr/>
          </a:p>
        </p:txBody>
      </p:sp>
      <p:sp>
        <p:nvSpPr>
          <p:cNvPr id="162" name="Shape 16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latin typeface="Open Sans"/>
                <a:ea typeface="Open Sans"/>
                <a:cs typeface="Open Sans"/>
                <a:sym typeface="Open Sans"/>
              </a:defRPr>
            </a:lvl1pPr>
            <a:lvl2pPr lvl="1" algn="r" rtl="0">
              <a:buNone/>
              <a:defRPr sz="1000">
                <a:solidFill>
                  <a:schemeClr val="dk2"/>
                </a:solidFill>
                <a:latin typeface="Open Sans"/>
                <a:ea typeface="Open Sans"/>
                <a:cs typeface="Open Sans"/>
                <a:sym typeface="Open Sans"/>
              </a:defRPr>
            </a:lvl2pPr>
            <a:lvl3pPr lvl="2" algn="r" rtl="0">
              <a:buNone/>
              <a:defRPr sz="1000">
                <a:solidFill>
                  <a:schemeClr val="dk2"/>
                </a:solidFill>
                <a:latin typeface="Open Sans"/>
                <a:ea typeface="Open Sans"/>
                <a:cs typeface="Open Sans"/>
                <a:sym typeface="Open Sans"/>
              </a:defRPr>
            </a:lvl3pPr>
            <a:lvl4pPr lvl="3" algn="r" rtl="0">
              <a:buNone/>
              <a:defRPr sz="1000">
                <a:solidFill>
                  <a:schemeClr val="dk2"/>
                </a:solidFill>
                <a:latin typeface="Open Sans"/>
                <a:ea typeface="Open Sans"/>
                <a:cs typeface="Open Sans"/>
                <a:sym typeface="Open Sans"/>
              </a:defRPr>
            </a:lvl4pPr>
            <a:lvl5pPr lvl="4" algn="r" rtl="0">
              <a:buNone/>
              <a:defRPr sz="1000">
                <a:solidFill>
                  <a:schemeClr val="dk2"/>
                </a:solidFill>
                <a:latin typeface="Open Sans"/>
                <a:ea typeface="Open Sans"/>
                <a:cs typeface="Open Sans"/>
                <a:sym typeface="Open Sans"/>
              </a:defRPr>
            </a:lvl5pPr>
            <a:lvl6pPr lvl="5" algn="r" rtl="0">
              <a:buNone/>
              <a:defRPr sz="1000">
                <a:solidFill>
                  <a:schemeClr val="dk2"/>
                </a:solidFill>
                <a:latin typeface="Open Sans"/>
                <a:ea typeface="Open Sans"/>
                <a:cs typeface="Open Sans"/>
                <a:sym typeface="Open Sans"/>
              </a:defRPr>
            </a:lvl6pPr>
            <a:lvl7pPr lvl="6" algn="r" rtl="0">
              <a:buNone/>
              <a:defRPr sz="1000">
                <a:solidFill>
                  <a:schemeClr val="dk2"/>
                </a:solidFill>
                <a:latin typeface="Open Sans"/>
                <a:ea typeface="Open Sans"/>
                <a:cs typeface="Open Sans"/>
                <a:sym typeface="Open Sans"/>
              </a:defRPr>
            </a:lvl7pPr>
            <a:lvl8pPr lvl="7" algn="r" rtl="0">
              <a:buNone/>
              <a:defRPr sz="1000">
                <a:solidFill>
                  <a:schemeClr val="dk2"/>
                </a:solidFill>
                <a:latin typeface="Open Sans"/>
                <a:ea typeface="Open Sans"/>
                <a:cs typeface="Open Sans"/>
                <a:sym typeface="Open Sans"/>
              </a:defRPr>
            </a:lvl8pPr>
            <a:lvl9pPr lvl="8" algn="r" rtl="0">
              <a:buNone/>
              <a:defRPr sz="1000">
                <a:solidFill>
                  <a:schemeClr val="dk2"/>
                </a:solidFill>
                <a:latin typeface="Open Sans"/>
                <a:ea typeface="Open Sans"/>
                <a:cs typeface="Open Sans"/>
                <a:sym typeface="Open Sans"/>
              </a:defRPr>
            </a:lvl9pPr>
          </a:lstStyle>
          <a:p>
            <a:pPr marL="0" lvl="0" indent="0">
              <a:spcBef>
                <a:spcPts val="0"/>
              </a:spcBef>
              <a:spcAft>
                <a:spcPts val="0"/>
              </a:spcAft>
              <a:buNone/>
            </a:pPr>
            <a:fld id="{00000000-1234-1234-1234-123412341234}" type="slidenum">
              <a:rPr lang="zh-TW"/>
              <a:t>‹#›</a:t>
            </a:fld>
            <a:endParaRPr/>
          </a:p>
        </p:txBody>
      </p:sp>
    </p:spTree>
  </p:cSld>
  <p:clrMap bg1="lt1" tx1="dk1" bg2="dk2" tx2="lt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6"/>
        <p:cNvGrpSpPr/>
        <p:nvPr/>
      </p:nvGrpSpPr>
      <p:grpSpPr>
        <a:xfrm>
          <a:off x="0" y="0"/>
          <a:ext cx="0" cy="0"/>
          <a:chOff x="0" y="0"/>
          <a:chExt cx="0" cy="0"/>
        </a:xfrm>
      </p:grpSpPr>
      <p:sp>
        <p:nvSpPr>
          <p:cNvPr id="217" name="Shape 217"/>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218" name="Shape 218"/>
          <p:cNvSpPr txBox="1">
            <a:spLocks noGrp="1"/>
          </p:cNvSpPr>
          <p:nvPr>
            <p:ph type="body" idx="1"/>
          </p:nvPr>
        </p:nvSpPr>
        <p:spPr>
          <a:xfrm>
            <a:off x="457200" y="1200150"/>
            <a:ext cx="8229600" cy="33945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19" name="Shape 219"/>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20" name="Shape 220"/>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21" name="Shape 221"/>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zh-TW"/>
              <a:t>‹#›</a:t>
            </a:fld>
            <a:endParaRPr/>
          </a:p>
        </p:txBody>
      </p:sp>
    </p:spTree>
  </p:cSld>
  <p:clrMap bg1="lt1" tx1="dk1" bg2="dk2" tx2="lt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3.xml"/><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Shape 295"/>
          <p:cNvSpPr txBox="1">
            <a:spLocks noGrp="1"/>
          </p:cNvSpPr>
          <p:nvPr>
            <p:ph type="ctrTitle"/>
          </p:nvPr>
        </p:nvSpPr>
        <p:spPr>
          <a:xfrm>
            <a:off x="456129" y="1277788"/>
            <a:ext cx="4344600" cy="2800500"/>
          </a:xfrm>
          <a:prstGeom prst="rect">
            <a:avLst/>
          </a:prstGeom>
        </p:spPr>
        <p:txBody>
          <a:bodyPr spcFirstLastPara="1" wrap="square" lIns="68575" tIns="68575" rIns="68575" bIns="68575" anchor="b" anchorCtr="0">
            <a:noAutofit/>
          </a:bodyPr>
          <a:lstStyle/>
          <a:p>
            <a:pPr marL="0" lvl="0" indent="0">
              <a:spcBef>
                <a:spcPts val="0"/>
              </a:spcBef>
              <a:spcAft>
                <a:spcPts val="0"/>
              </a:spcAft>
              <a:buNone/>
            </a:pPr>
            <a:r>
              <a:rPr lang="zh-TW" dirty="0"/>
              <a:t>普通話沙龍</a:t>
            </a:r>
            <a:endParaRPr dirty="0"/>
          </a:p>
          <a:p>
            <a:pPr marL="0" lvl="0" indent="0">
              <a:spcBef>
                <a:spcPts val="0"/>
              </a:spcBef>
              <a:spcAft>
                <a:spcPts val="0"/>
              </a:spcAft>
              <a:buNone/>
            </a:pPr>
            <a:r>
              <a:rPr lang="zh-TW" sz="3000" dirty="0"/>
              <a:t>第</a:t>
            </a:r>
            <a:r>
              <a:rPr lang="zh-CN" altLang="en-US" sz="3000"/>
              <a:t>八</a:t>
            </a:r>
            <a:r>
              <a:rPr lang="zh-TW" sz="3000"/>
              <a:t>週</a:t>
            </a:r>
            <a:endParaRPr sz="3000" dirty="0"/>
          </a:p>
          <a:p>
            <a:pPr marL="0" lvl="0" indent="0">
              <a:spcBef>
                <a:spcPts val="0"/>
              </a:spcBef>
              <a:spcAft>
                <a:spcPts val="0"/>
              </a:spcAft>
              <a:buNone/>
            </a:pPr>
            <a:r>
              <a:rPr lang="zh-TW" sz="3000" dirty="0">
                <a:latin typeface="Microsoft Yahei"/>
                <a:ea typeface="Microsoft Yahei"/>
                <a:cs typeface="Microsoft Yahei"/>
                <a:sym typeface="Microsoft Yahei"/>
              </a:rPr>
              <a:t>萬雨薇 唐静鑫 </a:t>
            </a:r>
            <a:endParaRPr sz="3000" dirty="0">
              <a:latin typeface="Microsoft Yahei"/>
              <a:ea typeface="Microsoft Yahei"/>
              <a:cs typeface="Microsoft Yahei"/>
              <a:sym typeface="Microsoft Yahei"/>
            </a:endParaRPr>
          </a:p>
        </p:txBody>
      </p:sp>
      <p:sp>
        <p:nvSpPr>
          <p:cNvPr id="296" name="Shape 296"/>
          <p:cNvSpPr txBox="1">
            <a:spLocks noGrp="1"/>
          </p:cNvSpPr>
          <p:nvPr>
            <p:ph type="subTitle" idx="1"/>
          </p:nvPr>
        </p:nvSpPr>
        <p:spPr>
          <a:xfrm>
            <a:off x="5315145" y="2571750"/>
            <a:ext cx="3429900" cy="1428600"/>
          </a:xfrm>
          <a:prstGeom prst="rect">
            <a:avLst/>
          </a:prstGeom>
        </p:spPr>
        <p:txBody>
          <a:bodyPr spcFirstLastPara="1" wrap="square" lIns="68575" tIns="68575" rIns="68575" bIns="68575" anchor="b" anchorCtr="0">
            <a:noAutofit/>
          </a:bodyPr>
          <a:lstStyle/>
          <a:p>
            <a:pPr marL="0" lvl="0" indent="0">
              <a:spcBef>
                <a:spcPts val="0"/>
              </a:spcBef>
              <a:spcAft>
                <a:spcPts val="0"/>
              </a:spcAft>
              <a:buNone/>
            </a:pPr>
            <a:endParaRPr/>
          </a:p>
        </p:txBody>
      </p:sp>
      <p:pic>
        <p:nvPicPr>
          <p:cNvPr id="297" name="Shape 297"/>
          <p:cNvPicPr preferRelativeResize="0"/>
          <p:nvPr/>
        </p:nvPicPr>
        <p:blipFill rotWithShape="1">
          <a:blip r:embed="rId3">
            <a:alphaModFix/>
          </a:blip>
          <a:srcRect l="6924"/>
          <a:stretch/>
        </p:blipFill>
        <p:spPr>
          <a:xfrm>
            <a:off x="5192025" y="145575"/>
            <a:ext cx="3771750" cy="431859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Shape 419"/>
          <p:cNvSpPr txBox="1">
            <a:spLocks noGrp="1"/>
          </p:cNvSpPr>
          <p:nvPr>
            <p:ph type="title"/>
          </p:nvPr>
        </p:nvSpPr>
        <p:spPr>
          <a:xfrm>
            <a:off x="970613" y="422672"/>
            <a:ext cx="7202700" cy="891900"/>
          </a:xfrm>
          <a:prstGeom prst="rect">
            <a:avLst/>
          </a:prstGeom>
        </p:spPr>
        <p:txBody>
          <a:bodyPr spcFirstLastPara="1" wrap="square" lIns="68575" tIns="68575" rIns="68575" bIns="68575" anchor="b" anchorCtr="0">
            <a:noAutofit/>
          </a:bodyPr>
          <a:lstStyle/>
          <a:p>
            <a:pPr marL="0" lvl="0" indent="0" rtl="0">
              <a:lnSpc>
                <a:spcPct val="150000"/>
              </a:lnSpc>
              <a:spcBef>
                <a:spcPts val="0"/>
              </a:spcBef>
              <a:spcAft>
                <a:spcPts val="0"/>
              </a:spcAft>
              <a:buClr>
                <a:schemeClr val="dk2"/>
              </a:buClr>
              <a:buSzPts val="1100"/>
              <a:buFont typeface="Arial"/>
              <a:buNone/>
            </a:pPr>
            <a:r>
              <a:rPr lang="zh-TW" sz="2400">
                <a:solidFill>
                  <a:schemeClr val="dk2"/>
                </a:solidFill>
                <a:latin typeface="Open Sans"/>
                <a:ea typeface="Open Sans"/>
                <a:cs typeface="Open Sans"/>
                <a:sym typeface="Open Sans"/>
              </a:rPr>
              <a:t>ü與u</a:t>
            </a:r>
            <a:endParaRPr sz="2400"/>
          </a:p>
        </p:txBody>
      </p:sp>
      <p:sp>
        <p:nvSpPr>
          <p:cNvPr id="420" name="Shape 420"/>
          <p:cNvSpPr txBox="1">
            <a:spLocks noGrp="1"/>
          </p:cNvSpPr>
          <p:nvPr>
            <p:ph type="body" idx="1"/>
          </p:nvPr>
        </p:nvSpPr>
        <p:spPr>
          <a:xfrm>
            <a:off x="970613" y="1485900"/>
            <a:ext cx="7202700" cy="3143100"/>
          </a:xfrm>
          <a:prstGeom prst="rect">
            <a:avLst/>
          </a:prstGeom>
        </p:spPr>
        <p:txBody>
          <a:bodyPr spcFirstLastPara="1" wrap="square" lIns="68575" tIns="68575" rIns="68575" bIns="68575" anchor="t" anchorCtr="0">
            <a:noAutofit/>
          </a:bodyPr>
          <a:lstStyle/>
          <a:p>
            <a:pPr marL="0" lvl="0" indent="0" rtl="0">
              <a:lnSpc>
                <a:spcPct val="150000"/>
              </a:lnSpc>
              <a:spcBef>
                <a:spcPts val="0"/>
              </a:spcBef>
              <a:spcAft>
                <a:spcPts val="0"/>
              </a:spcAft>
              <a:buClr>
                <a:schemeClr val="dk2"/>
              </a:buClr>
              <a:buSzPts val="1100"/>
              <a:buFont typeface="Arial"/>
              <a:buNone/>
            </a:pPr>
            <a:r>
              <a:rPr lang="zh-TW">
                <a:solidFill>
                  <a:schemeClr val="dk2"/>
                </a:solidFill>
                <a:latin typeface="Open Sans"/>
                <a:ea typeface="Open Sans"/>
                <a:cs typeface="Open Sans"/>
                <a:sym typeface="Open Sans"/>
              </a:rPr>
              <a:t>ü 作介母的音節：</a:t>
            </a:r>
            <a:br>
              <a:rPr lang="zh-TW">
                <a:solidFill>
                  <a:schemeClr val="dk2"/>
                </a:solidFill>
                <a:latin typeface="Open Sans"/>
                <a:ea typeface="Open Sans"/>
                <a:cs typeface="Open Sans"/>
                <a:sym typeface="Open Sans"/>
              </a:rPr>
            </a:br>
            <a:r>
              <a:rPr lang="zh-TW">
                <a:solidFill>
                  <a:schemeClr val="dk2"/>
                </a:solidFill>
                <a:latin typeface="Open Sans"/>
                <a:ea typeface="Open Sans"/>
                <a:cs typeface="Open Sans"/>
                <a:sym typeface="Open Sans"/>
              </a:rPr>
              <a:t>juan	卷（juan3）春卷	卷（juan4）試卷</a:t>
            </a:r>
            <a:br>
              <a:rPr lang="zh-TW">
                <a:solidFill>
                  <a:schemeClr val="dk2"/>
                </a:solidFill>
                <a:latin typeface="Open Sans"/>
                <a:ea typeface="Open Sans"/>
                <a:cs typeface="Open Sans"/>
                <a:sym typeface="Open Sans"/>
              </a:rPr>
            </a:br>
            <a:r>
              <a:rPr lang="zh-TW">
                <a:solidFill>
                  <a:schemeClr val="dk2"/>
                </a:solidFill>
                <a:latin typeface="Open Sans"/>
                <a:ea typeface="Open Sans"/>
                <a:cs typeface="Open Sans"/>
                <a:sym typeface="Open Sans"/>
              </a:rPr>
              <a:t>quan	權（quan2）王權  綣（quan3）繾綣	券（quan4）禮券</a:t>
            </a:r>
            <a:br>
              <a:rPr lang="zh-TW">
                <a:solidFill>
                  <a:schemeClr val="dk2"/>
                </a:solidFill>
                <a:latin typeface="Open Sans"/>
                <a:ea typeface="Open Sans"/>
                <a:cs typeface="Open Sans"/>
                <a:sym typeface="Open Sans"/>
              </a:rPr>
            </a:br>
            <a:r>
              <a:rPr lang="zh-TW">
                <a:solidFill>
                  <a:schemeClr val="dk2"/>
                </a:solidFill>
                <a:latin typeface="Open Sans"/>
                <a:ea typeface="Open Sans"/>
                <a:cs typeface="Open Sans"/>
                <a:sym typeface="Open Sans"/>
              </a:rPr>
              <a:t>xuan	癬（xuan3）牛皮癬	炫（xuan4）炫酷</a:t>
            </a:r>
            <a:endParaRPr>
              <a:solidFill>
                <a:schemeClr val="dk2"/>
              </a:solidFill>
              <a:latin typeface="Open Sans"/>
              <a:ea typeface="Open Sans"/>
              <a:cs typeface="Open Sans"/>
              <a:sym typeface="Open Sans"/>
            </a:endParaRPr>
          </a:p>
          <a:p>
            <a:pPr marL="0" lvl="0" indent="0" rtl="0">
              <a:lnSpc>
                <a:spcPct val="150000"/>
              </a:lnSpc>
              <a:spcBef>
                <a:spcPts val="0"/>
              </a:spcBef>
              <a:spcAft>
                <a:spcPts val="0"/>
              </a:spcAft>
              <a:buClr>
                <a:schemeClr val="dk2"/>
              </a:buClr>
              <a:buSzPts val="1100"/>
              <a:buFont typeface="Arial"/>
              <a:buNone/>
            </a:pPr>
            <a:r>
              <a:rPr lang="zh-TW">
                <a:solidFill>
                  <a:schemeClr val="dk2"/>
                </a:solidFill>
                <a:latin typeface="Open Sans"/>
                <a:ea typeface="Open Sans"/>
                <a:cs typeface="Open Sans"/>
                <a:sym typeface="Open Sans"/>
              </a:rPr>
              <a:t>yuan	院（yuan4）院子</a:t>
            </a:r>
            <a:endParaRPr>
              <a:solidFill>
                <a:schemeClr val="dk2"/>
              </a:solidFill>
              <a:latin typeface="Open Sans"/>
              <a:ea typeface="Open Sans"/>
              <a:cs typeface="Open Sans"/>
              <a:sym typeface="Open Sans"/>
            </a:endParaRPr>
          </a:p>
          <a:p>
            <a:pPr marL="0" lvl="0" indent="0" rtl="0">
              <a:lnSpc>
                <a:spcPct val="150000"/>
              </a:lnSpc>
              <a:spcBef>
                <a:spcPts val="0"/>
              </a:spcBef>
              <a:spcAft>
                <a:spcPts val="0"/>
              </a:spcAft>
              <a:buClr>
                <a:schemeClr val="dk2"/>
              </a:buClr>
              <a:buSzPts val="1100"/>
              <a:buFont typeface="Arial"/>
              <a:buNone/>
            </a:pPr>
            <a:r>
              <a:rPr lang="zh-TW">
                <a:solidFill>
                  <a:schemeClr val="dk2"/>
                </a:solidFill>
                <a:latin typeface="Open Sans"/>
                <a:ea typeface="Open Sans"/>
                <a:cs typeface="Open Sans"/>
                <a:sym typeface="Open Sans"/>
              </a:rPr>
              <a:t>ü與u：	和j, q, x, y在一起的u如ju, qu, xu, jue, que, xue, juan, quan, xuan, yu, yue, yun,yuan 中的u 其实是去掉两点的ü，不是u。</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5" name="Shape 425"/>
          <p:cNvSpPr txBox="1"/>
          <p:nvPr/>
        </p:nvSpPr>
        <p:spPr>
          <a:xfrm>
            <a:off x="520750" y="999975"/>
            <a:ext cx="3999900" cy="3416400"/>
          </a:xfrm>
          <a:prstGeom prst="rect">
            <a:avLst/>
          </a:prstGeom>
          <a:noFill/>
          <a:ln>
            <a:noFill/>
          </a:ln>
        </p:spPr>
        <p:txBody>
          <a:bodyPr spcFirstLastPara="1" wrap="square" lIns="91425" tIns="91425" rIns="91425" bIns="91425" anchor="t" anchorCtr="0">
            <a:noAutofit/>
          </a:bodyPr>
          <a:lstStyle/>
          <a:p>
            <a:pPr marL="0" lvl="0" indent="0" rtl="0">
              <a:lnSpc>
                <a:spcPct val="115000"/>
              </a:lnSpc>
              <a:spcBef>
                <a:spcPts val="0"/>
              </a:spcBef>
              <a:spcAft>
                <a:spcPts val="0"/>
              </a:spcAft>
              <a:buNone/>
            </a:pPr>
            <a:r>
              <a:rPr lang="zh-TW">
                <a:solidFill>
                  <a:srgbClr val="000000"/>
                </a:solidFill>
                <a:latin typeface="Source Sans Pro"/>
                <a:ea typeface="Source Sans Pro"/>
                <a:cs typeface="Source Sans Pro"/>
                <a:sym typeface="Source Sans Pro"/>
              </a:rPr>
              <a:t>秘魯  瀕臨  </a:t>
            </a:r>
            <a:endParaRPr>
              <a:solidFill>
                <a:srgbClr val="000000"/>
              </a:solidFill>
              <a:latin typeface="Source Sans Pro"/>
              <a:ea typeface="Source Sans Pro"/>
              <a:cs typeface="Source Sans Pro"/>
              <a:sym typeface="Source Sans Pro"/>
            </a:endParaRPr>
          </a:p>
          <a:p>
            <a:pPr marL="0" lvl="0" indent="0" rtl="0">
              <a:lnSpc>
                <a:spcPct val="115000"/>
              </a:lnSpc>
              <a:spcBef>
                <a:spcPts val="1600"/>
              </a:spcBef>
              <a:spcAft>
                <a:spcPts val="0"/>
              </a:spcAft>
              <a:buNone/>
            </a:pPr>
            <a:r>
              <a:rPr lang="zh-TW">
                <a:solidFill>
                  <a:srgbClr val="000000"/>
                </a:solidFill>
                <a:latin typeface="Source Sans Pro"/>
                <a:ea typeface="Source Sans Pro"/>
                <a:cs typeface="Source Sans Pro"/>
                <a:sym typeface="Source Sans Pro"/>
              </a:rPr>
              <a:t>掂量  發酵  </a:t>
            </a:r>
            <a:endParaRPr>
              <a:solidFill>
                <a:srgbClr val="000000"/>
              </a:solidFill>
              <a:latin typeface="Source Sans Pro"/>
              <a:ea typeface="Source Sans Pro"/>
              <a:cs typeface="Source Sans Pro"/>
              <a:sym typeface="Source Sans Pro"/>
            </a:endParaRPr>
          </a:p>
          <a:p>
            <a:pPr marL="0" lvl="0" indent="0" rtl="0">
              <a:lnSpc>
                <a:spcPct val="115000"/>
              </a:lnSpc>
              <a:spcBef>
                <a:spcPts val="0"/>
              </a:spcBef>
              <a:spcAft>
                <a:spcPts val="0"/>
              </a:spcAft>
              <a:buNone/>
            </a:pPr>
            <a:r>
              <a:rPr lang="zh-TW">
                <a:solidFill>
                  <a:srgbClr val="000000"/>
                </a:solidFill>
                <a:latin typeface="Source Sans Pro"/>
                <a:ea typeface="Source Sans Pro"/>
                <a:cs typeface="Source Sans Pro"/>
                <a:sym typeface="Source Sans Pro"/>
              </a:rPr>
              <a:t> </a:t>
            </a:r>
            <a:endParaRPr>
              <a:solidFill>
                <a:srgbClr val="000000"/>
              </a:solidFill>
              <a:latin typeface="Source Sans Pro"/>
              <a:ea typeface="Source Sans Pro"/>
              <a:cs typeface="Source Sans Pro"/>
              <a:sym typeface="Source Sans Pro"/>
            </a:endParaRPr>
          </a:p>
          <a:p>
            <a:pPr marL="0" lvl="0" indent="0" rtl="0">
              <a:lnSpc>
                <a:spcPct val="115000"/>
              </a:lnSpc>
              <a:spcBef>
                <a:spcPts val="0"/>
              </a:spcBef>
              <a:spcAft>
                <a:spcPts val="0"/>
              </a:spcAft>
              <a:buNone/>
            </a:pPr>
            <a:r>
              <a:rPr lang="zh-TW">
                <a:solidFill>
                  <a:srgbClr val="000000"/>
                </a:solidFill>
                <a:latin typeface="Source Sans Pro"/>
                <a:ea typeface="Source Sans Pro"/>
                <a:cs typeface="Source Sans Pro"/>
                <a:sym typeface="Source Sans Pro"/>
              </a:rPr>
              <a:t>混淆  證券 </a:t>
            </a:r>
            <a:endParaRPr>
              <a:solidFill>
                <a:srgbClr val="000000"/>
              </a:solidFill>
              <a:latin typeface="Source Sans Pro"/>
              <a:ea typeface="Source Sans Pro"/>
              <a:cs typeface="Source Sans Pro"/>
              <a:sym typeface="Source Sans Pro"/>
            </a:endParaRPr>
          </a:p>
          <a:p>
            <a:pPr marL="0" lvl="0" indent="0" rtl="0">
              <a:lnSpc>
                <a:spcPct val="115000"/>
              </a:lnSpc>
              <a:spcBef>
                <a:spcPts val="0"/>
              </a:spcBef>
              <a:spcAft>
                <a:spcPts val="0"/>
              </a:spcAft>
              <a:buNone/>
            </a:pPr>
            <a:r>
              <a:rPr lang="zh-TW" sz="1050">
                <a:solidFill>
                  <a:srgbClr val="000000"/>
                </a:solidFill>
                <a:latin typeface="Calibri"/>
                <a:ea typeface="Calibri"/>
                <a:cs typeface="Calibri"/>
                <a:sym typeface="Calibri"/>
              </a:rPr>
              <a:t> </a:t>
            </a:r>
            <a:endParaRPr sz="1050">
              <a:solidFill>
                <a:srgbClr val="000000"/>
              </a:solidFill>
              <a:latin typeface="Calibri"/>
              <a:ea typeface="Calibri"/>
              <a:cs typeface="Calibri"/>
              <a:sym typeface="Calibri"/>
            </a:endParaRPr>
          </a:p>
          <a:p>
            <a:pPr marL="0" lvl="0" indent="0" rtl="0">
              <a:lnSpc>
                <a:spcPct val="115000"/>
              </a:lnSpc>
              <a:spcBef>
                <a:spcPts val="0"/>
              </a:spcBef>
              <a:spcAft>
                <a:spcPts val="0"/>
              </a:spcAft>
              <a:buNone/>
            </a:pPr>
            <a:r>
              <a:rPr lang="zh-TW">
                <a:solidFill>
                  <a:srgbClr val="000000"/>
                </a:solidFill>
                <a:latin typeface="Source Sans Pro"/>
                <a:ea typeface="Source Sans Pro"/>
                <a:cs typeface="Source Sans Pro"/>
                <a:sym typeface="Source Sans Pro"/>
              </a:rPr>
              <a:t>含情脈脈 驀然回首 </a:t>
            </a:r>
            <a:endParaRPr>
              <a:solidFill>
                <a:srgbClr val="000000"/>
              </a:solidFill>
              <a:latin typeface="Source Sans Pro"/>
              <a:ea typeface="Source Sans Pro"/>
              <a:cs typeface="Source Sans Pro"/>
              <a:sym typeface="Source Sans Pro"/>
            </a:endParaRPr>
          </a:p>
          <a:p>
            <a:pPr marL="0" lvl="0" indent="0" rtl="0">
              <a:lnSpc>
                <a:spcPct val="115000"/>
              </a:lnSpc>
              <a:spcBef>
                <a:spcPts val="0"/>
              </a:spcBef>
              <a:spcAft>
                <a:spcPts val="0"/>
              </a:spcAft>
              <a:buNone/>
            </a:pPr>
            <a:r>
              <a:rPr lang="zh-TW" sz="1050">
                <a:solidFill>
                  <a:srgbClr val="000000"/>
                </a:solidFill>
                <a:latin typeface="Calibri"/>
                <a:ea typeface="Calibri"/>
                <a:cs typeface="Calibri"/>
                <a:sym typeface="Calibri"/>
              </a:rPr>
              <a:t> </a:t>
            </a:r>
            <a:endParaRPr sz="1050">
              <a:solidFill>
                <a:srgbClr val="000000"/>
              </a:solidFill>
              <a:latin typeface="Calibri"/>
              <a:ea typeface="Calibri"/>
              <a:cs typeface="Calibri"/>
              <a:sym typeface="Calibri"/>
            </a:endParaRPr>
          </a:p>
          <a:p>
            <a:pPr marL="0" lvl="0" indent="0" rtl="0">
              <a:lnSpc>
                <a:spcPct val="115000"/>
              </a:lnSpc>
              <a:spcBef>
                <a:spcPts val="0"/>
              </a:spcBef>
              <a:spcAft>
                <a:spcPts val="0"/>
              </a:spcAft>
              <a:buNone/>
            </a:pPr>
            <a:r>
              <a:rPr lang="zh-TW">
                <a:solidFill>
                  <a:srgbClr val="000000"/>
                </a:solidFill>
                <a:latin typeface="Source Sans Pro"/>
                <a:ea typeface="Source Sans Pro"/>
                <a:cs typeface="Source Sans Pro"/>
                <a:sym typeface="Source Sans Pro"/>
              </a:rPr>
              <a:t>潸然淚下 紈絝子弟 </a:t>
            </a:r>
            <a:endParaRPr>
              <a:solidFill>
                <a:srgbClr val="000000"/>
              </a:solidFill>
              <a:latin typeface="Source Sans Pro"/>
              <a:ea typeface="Source Sans Pro"/>
              <a:cs typeface="Source Sans Pro"/>
              <a:sym typeface="Source Sans Pro"/>
            </a:endParaRPr>
          </a:p>
          <a:p>
            <a:pPr marL="0" lvl="0" indent="0" rtl="0">
              <a:lnSpc>
                <a:spcPct val="115000"/>
              </a:lnSpc>
              <a:spcBef>
                <a:spcPts val="0"/>
              </a:spcBef>
              <a:spcAft>
                <a:spcPts val="0"/>
              </a:spcAft>
              <a:buNone/>
            </a:pPr>
            <a:r>
              <a:rPr lang="zh-TW" sz="1050">
                <a:solidFill>
                  <a:srgbClr val="000000"/>
                </a:solidFill>
                <a:latin typeface="Calibri"/>
                <a:ea typeface="Calibri"/>
                <a:cs typeface="Calibri"/>
                <a:sym typeface="Calibri"/>
              </a:rPr>
              <a:t> </a:t>
            </a:r>
            <a:endParaRPr sz="1050">
              <a:solidFill>
                <a:srgbClr val="000000"/>
              </a:solidFill>
              <a:latin typeface="Calibri"/>
              <a:ea typeface="Calibri"/>
              <a:cs typeface="Calibri"/>
              <a:sym typeface="Calibri"/>
            </a:endParaRPr>
          </a:p>
          <a:p>
            <a:pPr marL="0" lvl="0" indent="0" rtl="0">
              <a:lnSpc>
                <a:spcPct val="115000"/>
              </a:lnSpc>
              <a:spcBef>
                <a:spcPts val="0"/>
              </a:spcBef>
              <a:spcAft>
                <a:spcPts val="0"/>
              </a:spcAft>
              <a:buNone/>
            </a:pPr>
            <a:r>
              <a:rPr lang="zh-TW">
                <a:solidFill>
                  <a:srgbClr val="000000"/>
                </a:solidFill>
                <a:latin typeface="Source Sans Pro"/>
                <a:ea typeface="Source Sans Pro"/>
                <a:cs typeface="Source Sans Pro"/>
                <a:sym typeface="Source Sans Pro"/>
              </a:rPr>
              <a:t>躊躇滿志 徘徊不前</a:t>
            </a:r>
            <a:endParaRPr>
              <a:solidFill>
                <a:srgbClr val="000000"/>
              </a:solidFill>
              <a:latin typeface="Source Sans Pro"/>
              <a:ea typeface="Source Sans Pro"/>
              <a:cs typeface="Source Sans Pro"/>
              <a:sym typeface="Source Sans Pro"/>
            </a:endParaRPr>
          </a:p>
          <a:p>
            <a:pPr marL="0" lvl="0" indent="0" rtl="0">
              <a:lnSpc>
                <a:spcPct val="115000"/>
              </a:lnSpc>
              <a:spcBef>
                <a:spcPts val="0"/>
              </a:spcBef>
              <a:spcAft>
                <a:spcPts val="0"/>
              </a:spcAft>
              <a:buNone/>
            </a:pPr>
            <a:endParaRPr>
              <a:solidFill>
                <a:srgbClr val="000000"/>
              </a:solidFill>
              <a:latin typeface="Source Sans Pro"/>
              <a:ea typeface="Source Sans Pro"/>
              <a:cs typeface="Source Sans Pro"/>
              <a:sym typeface="Source Sans Pro"/>
            </a:endParaRPr>
          </a:p>
          <a:p>
            <a:pPr marL="0" lvl="0" indent="0" rtl="0">
              <a:lnSpc>
                <a:spcPct val="115000"/>
              </a:lnSpc>
              <a:spcBef>
                <a:spcPts val="0"/>
              </a:spcBef>
              <a:spcAft>
                <a:spcPts val="0"/>
              </a:spcAft>
              <a:buNone/>
            </a:pPr>
            <a:r>
              <a:rPr lang="zh-TW">
                <a:solidFill>
                  <a:srgbClr val="000000"/>
                </a:solidFill>
                <a:latin typeface="Source Sans Pro"/>
                <a:ea typeface="Source Sans Pro"/>
                <a:cs typeface="Source Sans Pro"/>
                <a:sym typeface="Source Sans Pro"/>
              </a:rPr>
              <a:t>搖曳生姿</a:t>
            </a:r>
            <a:r>
              <a:rPr lang="zh-TW">
                <a:latin typeface="Source Sans Pro"/>
                <a:ea typeface="Source Sans Pro"/>
                <a:cs typeface="Source Sans Pro"/>
                <a:sym typeface="Source Sans Pro"/>
              </a:rPr>
              <a:t> 諄諄教導 </a:t>
            </a:r>
            <a:endParaRPr>
              <a:solidFill>
                <a:srgbClr val="000000"/>
              </a:solidFill>
              <a:latin typeface="Source Sans Pro"/>
              <a:ea typeface="Source Sans Pro"/>
              <a:cs typeface="Source Sans Pro"/>
              <a:sym typeface="Source Sans Pro"/>
            </a:endParaRPr>
          </a:p>
          <a:p>
            <a:pPr marL="0" lvl="0" indent="0" rtl="0">
              <a:lnSpc>
                <a:spcPct val="115000"/>
              </a:lnSpc>
              <a:spcBef>
                <a:spcPts val="0"/>
              </a:spcBef>
              <a:spcAft>
                <a:spcPts val="1600"/>
              </a:spcAft>
              <a:buNone/>
            </a:pPr>
            <a:endParaRPr>
              <a:solidFill>
                <a:srgbClr val="7F7F7F"/>
              </a:solidFill>
              <a:latin typeface="Source Sans Pro"/>
              <a:ea typeface="Source Sans Pro"/>
              <a:cs typeface="Source Sans Pro"/>
              <a:sym typeface="Source Sans Pro"/>
            </a:endParaRPr>
          </a:p>
        </p:txBody>
      </p:sp>
      <p:sp>
        <p:nvSpPr>
          <p:cNvPr id="426" name="Shape 426"/>
          <p:cNvSpPr txBox="1"/>
          <p:nvPr/>
        </p:nvSpPr>
        <p:spPr>
          <a:xfrm>
            <a:off x="4889825" y="999975"/>
            <a:ext cx="3387900" cy="3416400"/>
          </a:xfrm>
          <a:prstGeom prst="rect">
            <a:avLst/>
          </a:prstGeom>
          <a:noFill/>
          <a:ln>
            <a:noFill/>
          </a:ln>
        </p:spPr>
        <p:txBody>
          <a:bodyPr spcFirstLastPara="1" wrap="square" lIns="91425" tIns="91425" rIns="91425" bIns="91425" anchor="t" anchorCtr="0">
            <a:noAutofit/>
          </a:bodyPr>
          <a:lstStyle/>
          <a:p>
            <a:pPr marL="0" lvl="0" indent="0" rtl="0">
              <a:lnSpc>
                <a:spcPct val="130000"/>
              </a:lnSpc>
              <a:spcBef>
                <a:spcPts val="0"/>
              </a:spcBef>
              <a:spcAft>
                <a:spcPts val="0"/>
              </a:spcAft>
              <a:buClr>
                <a:srgbClr val="000000"/>
              </a:buClr>
              <a:buSzPts val="1100"/>
              <a:buFont typeface="Arial"/>
              <a:buNone/>
            </a:pPr>
            <a:r>
              <a:rPr lang="zh-TW">
                <a:solidFill>
                  <a:srgbClr val="000000"/>
                </a:solidFill>
                <a:latin typeface="Raleway"/>
                <a:ea typeface="Raleway"/>
                <a:cs typeface="Raleway"/>
                <a:sym typeface="Raleway"/>
              </a:rPr>
              <a:t>忍俊不禁 差強人意</a:t>
            </a:r>
            <a:endParaRPr>
              <a:solidFill>
                <a:srgbClr val="000000"/>
              </a:solidFill>
              <a:latin typeface="Raleway"/>
              <a:ea typeface="Raleway"/>
              <a:cs typeface="Raleway"/>
              <a:sym typeface="Raleway"/>
            </a:endParaRPr>
          </a:p>
          <a:p>
            <a:pPr marL="0" lvl="0" indent="1511300" rtl="0">
              <a:lnSpc>
                <a:spcPct val="130000"/>
              </a:lnSpc>
              <a:spcBef>
                <a:spcPts val="0"/>
              </a:spcBef>
              <a:spcAft>
                <a:spcPts val="0"/>
              </a:spcAft>
              <a:buClr>
                <a:srgbClr val="000000"/>
              </a:buClr>
              <a:buSzPts val="1100"/>
              <a:buFont typeface="Arial"/>
              <a:buNone/>
            </a:pPr>
            <a:r>
              <a:rPr lang="zh-TW" sz="1050">
                <a:solidFill>
                  <a:srgbClr val="000000"/>
                </a:solidFill>
                <a:latin typeface="Calibri"/>
                <a:ea typeface="Calibri"/>
                <a:cs typeface="Calibri"/>
                <a:sym typeface="Calibri"/>
              </a:rPr>
              <a:t> </a:t>
            </a:r>
            <a:endParaRPr sz="1050">
              <a:solidFill>
                <a:srgbClr val="000000"/>
              </a:solidFill>
              <a:latin typeface="Calibri"/>
              <a:ea typeface="Calibri"/>
              <a:cs typeface="Calibri"/>
              <a:sym typeface="Calibri"/>
            </a:endParaRPr>
          </a:p>
          <a:p>
            <a:pPr marL="0" lvl="0" indent="0" rtl="0">
              <a:lnSpc>
                <a:spcPct val="130000"/>
              </a:lnSpc>
              <a:spcBef>
                <a:spcPts val="0"/>
              </a:spcBef>
              <a:spcAft>
                <a:spcPts val="0"/>
              </a:spcAft>
              <a:buClr>
                <a:srgbClr val="000000"/>
              </a:buClr>
              <a:buSzPts val="1100"/>
              <a:buFont typeface="Arial"/>
              <a:buNone/>
            </a:pPr>
            <a:r>
              <a:rPr lang="zh-TW">
                <a:solidFill>
                  <a:srgbClr val="000000"/>
                </a:solidFill>
                <a:latin typeface="Raleway"/>
                <a:ea typeface="Raleway"/>
                <a:cs typeface="Raleway"/>
                <a:sym typeface="Raleway"/>
              </a:rPr>
              <a:t>書海徜徉 叱吒風雲 </a:t>
            </a:r>
            <a:endParaRPr>
              <a:latin typeface="Raleway"/>
              <a:ea typeface="Raleway"/>
              <a:cs typeface="Raleway"/>
              <a:sym typeface="Raleway"/>
            </a:endParaRPr>
          </a:p>
          <a:p>
            <a:pPr marL="0" lvl="0" indent="0" rtl="0">
              <a:lnSpc>
                <a:spcPct val="130000"/>
              </a:lnSpc>
              <a:spcBef>
                <a:spcPts val="0"/>
              </a:spcBef>
              <a:spcAft>
                <a:spcPts val="0"/>
              </a:spcAft>
              <a:buClr>
                <a:srgbClr val="000000"/>
              </a:buClr>
              <a:buSzPts val="1100"/>
              <a:buFont typeface="Arial"/>
              <a:buNone/>
            </a:pPr>
            <a:r>
              <a:rPr lang="zh-TW" sz="1050">
                <a:solidFill>
                  <a:srgbClr val="000000"/>
                </a:solidFill>
                <a:latin typeface="Calibri"/>
                <a:ea typeface="Calibri"/>
                <a:cs typeface="Calibri"/>
                <a:sym typeface="Calibri"/>
              </a:rPr>
              <a:t> </a:t>
            </a:r>
            <a:endParaRPr sz="1050">
              <a:solidFill>
                <a:srgbClr val="000000"/>
              </a:solidFill>
              <a:latin typeface="Calibri"/>
              <a:ea typeface="Calibri"/>
              <a:cs typeface="Calibri"/>
              <a:sym typeface="Calibri"/>
            </a:endParaRPr>
          </a:p>
          <a:p>
            <a:pPr marL="0" lvl="0" indent="0" rtl="0">
              <a:lnSpc>
                <a:spcPct val="130000"/>
              </a:lnSpc>
              <a:spcBef>
                <a:spcPts val="0"/>
              </a:spcBef>
              <a:spcAft>
                <a:spcPts val="0"/>
              </a:spcAft>
              <a:buClr>
                <a:srgbClr val="000000"/>
              </a:buClr>
              <a:buSzPts val="1100"/>
              <a:buFont typeface="Arial"/>
              <a:buNone/>
            </a:pPr>
            <a:r>
              <a:rPr lang="zh-TW">
                <a:solidFill>
                  <a:srgbClr val="000000"/>
                </a:solidFill>
                <a:latin typeface="Raleway"/>
                <a:ea typeface="Raleway"/>
                <a:cs typeface="Raleway"/>
                <a:sym typeface="Raleway"/>
              </a:rPr>
              <a:t>未雨綢繆 暗自揣度 </a:t>
            </a:r>
            <a:endParaRPr>
              <a:solidFill>
                <a:srgbClr val="000000"/>
              </a:solidFill>
              <a:latin typeface="Raleway"/>
              <a:ea typeface="Raleway"/>
              <a:cs typeface="Raleway"/>
              <a:sym typeface="Raleway"/>
            </a:endParaRPr>
          </a:p>
          <a:p>
            <a:pPr marL="0" lvl="0" indent="1511300" rtl="0">
              <a:lnSpc>
                <a:spcPct val="130000"/>
              </a:lnSpc>
              <a:spcBef>
                <a:spcPts val="0"/>
              </a:spcBef>
              <a:spcAft>
                <a:spcPts val="0"/>
              </a:spcAft>
              <a:buClr>
                <a:srgbClr val="000000"/>
              </a:buClr>
              <a:buSzPts val="1100"/>
              <a:buFont typeface="Arial"/>
              <a:buNone/>
            </a:pPr>
            <a:r>
              <a:rPr lang="zh-TW" sz="1050">
                <a:solidFill>
                  <a:srgbClr val="000000"/>
                </a:solidFill>
                <a:latin typeface="Calibri"/>
                <a:ea typeface="Calibri"/>
                <a:cs typeface="Calibri"/>
                <a:sym typeface="Calibri"/>
              </a:rPr>
              <a:t> </a:t>
            </a:r>
            <a:endParaRPr sz="1050">
              <a:solidFill>
                <a:srgbClr val="000000"/>
              </a:solidFill>
              <a:latin typeface="Calibri"/>
              <a:ea typeface="Calibri"/>
              <a:cs typeface="Calibri"/>
              <a:sym typeface="Calibri"/>
            </a:endParaRPr>
          </a:p>
          <a:p>
            <a:pPr marL="0" lvl="0" indent="0" rtl="0">
              <a:lnSpc>
                <a:spcPct val="130000"/>
              </a:lnSpc>
              <a:spcBef>
                <a:spcPts val="0"/>
              </a:spcBef>
              <a:spcAft>
                <a:spcPts val="0"/>
              </a:spcAft>
              <a:buClr>
                <a:srgbClr val="000000"/>
              </a:buClr>
              <a:buSzPts val="1100"/>
              <a:buFont typeface="Arial"/>
              <a:buNone/>
            </a:pPr>
            <a:r>
              <a:rPr lang="zh-TW">
                <a:solidFill>
                  <a:srgbClr val="000000"/>
                </a:solidFill>
                <a:latin typeface="Raleway"/>
                <a:ea typeface="Raleway"/>
                <a:cs typeface="Raleway"/>
                <a:sym typeface="Raleway"/>
              </a:rPr>
              <a:t>咄咄逼人 惴惴不安 </a:t>
            </a:r>
            <a:endParaRPr>
              <a:latin typeface="Raleway"/>
              <a:ea typeface="Raleway"/>
              <a:cs typeface="Raleway"/>
              <a:sym typeface="Raleway"/>
            </a:endParaRPr>
          </a:p>
          <a:p>
            <a:pPr marL="0" lvl="0" indent="0" rtl="0">
              <a:lnSpc>
                <a:spcPct val="130000"/>
              </a:lnSpc>
              <a:spcBef>
                <a:spcPts val="0"/>
              </a:spcBef>
              <a:spcAft>
                <a:spcPts val="0"/>
              </a:spcAft>
              <a:buClr>
                <a:srgbClr val="000000"/>
              </a:buClr>
              <a:buSzPts val="1100"/>
              <a:buFont typeface="Arial"/>
              <a:buNone/>
            </a:pPr>
            <a:r>
              <a:rPr lang="zh-TW" sz="1050">
                <a:solidFill>
                  <a:srgbClr val="000000"/>
                </a:solidFill>
                <a:latin typeface="Calibri"/>
                <a:ea typeface="Calibri"/>
                <a:cs typeface="Calibri"/>
                <a:sym typeface="Calibri"/>
              </a:rPr>
              <a:t> </a:t>
            </a:r>
            <a:endParaRPr sz="1050">
              <a:solidFill>
                <a:srgbClr val="000000"/>
              </a:solidFill>
              <a:latin typeface="Calibri"/>
              <a:ea typeface="Calibri"/>
              <a:cs typeface="Calibri"/>
              <a:sym typeface="Calibri"/>
            </a:endParaRPr>
          </a:p>
          <a:p>
            <a:pPr marL="0" lvl="0" indent="0" rtl="0">
              <a:lnSpc>
                <a:spcPct val="130000"/>
              </a:lnSpc>
              <a:spcBef>
                <a:spcPts val="0"/>
              </a:spcBef>
              <a:spcAft>
                <a:spcPts val="0"/>
              </a:spcAft>
              <a:buClr>
                <a:srgbClr val="000000"/>
              </a:buClr>
              <a:buSzPts val="1100"/>
              <a:buFont typeface="Arial"/>
              <a:buNone/>
            </a:pPr>
            <a:r>
              <a:rPr lang="zh-TW">
                <a:solidFill>
                  <a:srgbClr val="000000"/>
                </a:solidFill>
                <a:latin typeface="Raleway"/>
                <a:ea typeface="Raleway"/>
                <a:cs typeface="Raleway"/>
                <a:sym typeface="Raleway"/>
              </a:rPr>
              <a:t>剛愎自用 病入膏肓 </a:t>
            </a:r>
            <a:endParaRPr>
              <a:solidFill>
                <a:srgbClr val="000000"/>
              </a:solidFill>
              <a:latin typeface="Raleway"/>
              <a:ea typeface="Raleway"/>
              <a:cs typeface="Raleway"/>
              <a:sym typeface="Raleway"/>
            </a:endParaRPr>
          </a:p>
          <a:p>
            <a:pPr marL="0" lvl="0" indent="1511300" rtl="0">
              <a:lnSpc>
                <a:spcPct val="130000"/>
              </a:lnSpc>
              <a:spcBef>
                <a:spcPts val="0"/>
              </a:spcBef>
              <a:spcAft>
                <a:spcPts val="0"/>
              </a:spcAft>
              <a:buClr>
                <a:srgbClr val="000000"/>
              </a:buClr>
              <a:buSzPts val="1100"/>
              <a:buFont typeface="Arial"/>
              <a:buNone/>
            </a:pPr>
            <a:r>
              <a:rPr lang="zh-TW" sz="1050">
                <a:solidFill>
                  <a:srgbClr val="000000"/>
                </a:solidFill>
                <a:latin typeface="Calibri"/>
                <a:ea typeface="Calibri"/>
                <a:cs typeface="Calibri"/>
                <a:sym typeface="Calibri"/>
              </a:rPr>
              <a:t> </a:t>
            </a:r>
            <a:endParaRPr sz="1050">
              <a:solidFill>
                <a:srgbClr val="000000"/>
              </a:solidFill>
              <a:latin typeface="Calibri"/>
              <a:ea typeface="Calibri"/>
              <a:cs typeface="Calibri"/>
              <a:sym typeface="Calibri"/>
            </a:endParaRPr>
          </a:p>
          <a:p>
            <a:pPr marL="0" lvl="0" indent="0" rtl="0">
              <a:lnSpc>
                <a:spcPct val="130000"/>
              </a:lnSpc>
              <a:spcBef>
                <a:spcPts val="0"/>
              </a:spcBef>
              <a:spcAft>
                <a:spcPts val="0"/>
              </a:spcAft>
              <a:buClr>
                <a:srgbClr val="000000"/>
              </a:buClr>
              <a:buSzPts val="1100"/>
              <a:buFont typeface="Arial"/>
              <a:buNone/>
            </a:pPr>
            <a:r>
              <a:rPr lang="zh-TW">
                <a:solidFill>
                  <a:srgbClr val="000000"/>
                </a:solidFill>
                <a:latin typeface="Raleway"/>
                <a:ea typeface="Raleway"/>
                <a:cs typeface="Raleway"/>
                <a:sym typeface="Raleway"/>
              </a:rPr>
              <a:t>戛然而止 矯枉過正 </a:t>
            </a:r>
            <a:endParaRPr>
              <a:solidFill>
                <a:srgbClr val="000000"/>
              </a:solidFill>
              <a:latin typeface="Raleway"/>
              <a:ea typeface="Raleway"/>
              <a:cs typeface="Raleway"/>
              <a:sym typeface="Raleway"/>
            </a:endParaRPr>
          </a:p>
          <a:p>
            <a:pPr marL="0" lvl="0" indent="0" rtl="0">
              <a:lnSpc>
                <a:spcPct val="130000"/>
              </a:lnSpc>
              <a:spcBef>
                <a:spcPts val="0"/>
              </a:spcBef>
              <a:spcAft>
                <a:spcPts val="0"/>
              </a:spcAft>
              <a:buClr>
                <a:srgbClr val="000000"/>
              </a:buClr>
              <a:buSzPts val="1100"/>
              <a:buFont typeface="Arial"/>
              <a:buNone/>
            </a:pPr>
            <a:endParaRPr>
              <a:latin typeface="Raleway"/>
              <a:ea typeface="Raleway"/>
              <a:cs typeface="Raleway"/>
              <a:sym typeface="Raleway"/>
            </a:endParaRPr>
          </a:p>
          <a:p>
            <a:pPr marL="0" lvl="0" indent="0" rtl="0">
              <a:lnSpc>
                <a:spcPct val="130000"/>
              </a:lnSpc>
              <a:spcBef>
                <a:spcPts val="0"/>
              </a:spcBef>
              <a:spcAft>
                <a:spcPts val="0"/>
              </a:spcAft>
              <a:buClr>
                <a:srgbClr val="000000"/>
              </a:buClr>
              <a:buSzPts val="1100"/>
              <a:buFont typeface="Arial"/>
              <a:buNone/>
            </a:pPr>
            <a:r>
              <a:rPr lang="zh-TW">
                <a:solidFill>
                  <a:srgbClr val="000000"/>
                </a:solidFill>
                <a:latin typeface="Raleway"/>
                <a:ea typeface="Raleway"/>
                <a:cs typeface="Raleway"/>
                <a:sym typeface="Raleway"/>
              </a:rPr>
              <a:t>渾身解數 翹首以待 </a:t>
            </a:r>
            <a:endParaRPr>
              <a:solidFill>
                <a:srgbClr val="000000"/>
              </a:solidFill>
              <a:latin typeface="Raleway"/>
              <a:ea typeface="Raleway"/>
              <a:cs typeface="Raleway"/>
              <a:sym typeface="Raleway"/>
            </a:endParaRPr>
          </a:p>
          <a:p>
            <a:pPr marL="0" lvl="0" indent="0" rtl="0">
              <a:spcBef>
                <a:spcPts val="0"/>
              </a:spcBef>
              <a:spcAft>
                <a:spcPts val="0"/>
              </a:spcAft>
              <a:buNone/>
            </a:pPr>
            <a:endParaRPr/>
          </a:p>
        </p:txBody>
      </p:sp>
      <p:sp>
        <p:nvSpPr>
          <p:cNvPr id="427" name="Shape 427"/>
          <p:cNvSpPr txBox="1"/>
          <p:nvPr/>
        </p:nvSpPr>
        <p:spPr>
          <a:xfrm>
            <a:off x="2141975" y="367400"/>
            <a:ext cx="4270200" cy="5268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zh-TW" sz="2400"/>
              <a:t>難以讀對的字詞</a:t>
            </a:r>
            <a:endParaRPr sz="24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Shape 432"/>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rtl="0">
              <a:lnSpc>
                <a:spcPct val="200000"/>
              </a:lnSpc>
              <a:spcBef>
                <a:spcPts val="0"/>
              </a:spcBef>
              <a:spcAft>
                <a:spcPts val="1600"/>
              </a:spcAft>
              <a:buNone/>
            </a:pPr>
            <a:r>
              <a:rPr lang="zh-TW" sz="3000">
                <a:latin typeface="Open Sans"/>
                <a:ea typeface="Open Sans"/>
                <a:cs typeface="Open Sans"/>
                <a:sym typeface="Open Sans"/>
              </a:rPr>
              <a:t>學習拼音注意事項</a:t>
            </a:r>
            <a:endParaRPr/>
          </a:p>
        </p:txBody>
      </p:sp>
      <p:sp>
        <p:nvSpPr>
          <p:cNvPr id="433" name="Shape 433"/>
          <p:cNvSpPr txBox="1">
            <a:spLocks noGrp="1"/>
          </p:cNvSpPr>
          <p:nvPr>
            <p:ph type="body" idx="1"/>
          </p:nvPr>
        </p:nvSpPr>
        <p:spPr>
          <a:xfrm>
            <a:off x="278200" y="1118950"/>
            <a:ext cx="8520600" cy="330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zh-TW">
                <a:latin typeface="Raleway"/>
                <a:ea typeface="Raleway"/>
                <a:cs typeface="Raleway"/>
                <a:sym typeface="Raleway"/>
              </a:rPr>
              <a:t>里約熱內盧的奶牛拿榴蓮牛奶以折足之姿跑到委內瑞拉拿了蜂花護發素送給紅鯉魚與綠鯉魚與驢。</a:t>
            </a:r>
            <a:br>
              <a:rPr lang="zh-TW">
                <a:latin typeface="Raleway"/>
                <a:ea typeface="Raleway"/>
                <a:cs typeface="Raleway"/>
                <a:sym typeface="Raleway"/>
              </a:rPr>
            </a:br>
            <a:br>
              <a:rPr lang="zh-TW">
                <a:latin typeface="Raleway"/>
                <a:ea typeface="Raleway"/>
                <a:cs typeface="Raleway"/>
                <a:sym typeface="Raleway"/>
              </a:rPr>
            </a:br>
            <a:r>
              <a:rPr lang="zh-TW">
                <a:latin typeface="Raleway"/>
                <a:ea typeface="Raleway"/>
                <a:cs typeface="Raleway"/>
                <a:sym typeface="Raleway"/>
              </a:rPr>
              <a:t>隔着窗子撕字纸，一撕横字纸，再撕竖字纸，撕了四十四张湿字纸。</a:t>
            </a:r>
            <a:br>
              <a:rPr lang="zh-TW">
                <a:latin typeface="Raleway"/>
                <a:ea typeface="Raleway"/>
                <a:cs typeface="Raleway"/>
                <a:sym typeface="Raleway"/>
              </a:rPr>
            </a:br>
            <a:br>
              <a:rPr lang="zh-TW">
                <a:latin typeface="Raleway"/>
                <a:ea typeface="Raleway"/>
                <a:cs typeface="Raleway"/>
                <a:sym typeface="Raleway"/>
              </a:rPr>
            </a:br>
            <a:r>
              <a:rPr lang="zh-TW">
                <a:latin typeface="Raleway"/>
                <a:ea typeface="Raleway"/>
                <a:cs typeface="Raleway"/>
                <a:sym typeface="Raleway"/>
              </a:rPr>
              <a:t>长虫围着砖堆转，转完砖堆钻砖堆。</a:t>
            </a:r>
            <a:br>
              <a:rPr lang="zh-TW">
                <a:latin typeface="Raleway"/>
                <a:ea typeface="Raleway"/>
                <a:cs typeface="Raleway"/>
                <a:sym typeface="Raleway"/>
              </a:rPr>
            </a:br>
            <a:br>
              <a:rPr lang="zh-TW">
                <a:latin typeface="Raleway"/>
                <a:ea typeface="Raleway"/>
                <a:cs typeface="Raleway"/>
                <a:sym typeface="Raleway"/>
              </a:rPr>
            </a:br>
            <a:r>
              <a:rPr lang="zh-TW">
                <a:latin typeface="Raleway"/>
                <a:ea typeface="Raleway"/>
                <a:cs typeface="Raleway"/>
                <a:sym typeface="Raleway"/>
              </a:rPr>
              <a:t>牛郎戀劉娘，劉娘戀牛郎，  </a:t>
            </a:r>
            <a:br>
              <a:rPr lang="zh-TW">
                <a:latin typeface="Raleway"/>
                <a:ea typeface="Raleway"/>
                <a:cs typeface="Raleway"/>
                <a:sym typeface="Raleway"/>
              </a:rPr>
            </a:br>
            <a:r>
              <a:rPr lang="zh-TW">
                <a:latin typeface="Raleway"/>
                <a:ea typeface="Raleway"/>
                <a:cs typeface="Raleway"/>
                <a:sym typeface="Raleway"/>
              </a:rPr>
              <a:t>牛郎連連念劉娘，劉娘連連念牛郎，  </a:t>
            </a:r>
            <a:br>
              <a:rPr lang="zh-TW">
                <a:latin typeface="Raleway"/>
                <a:ea typeface="Raleway"/>
                <a:cs typeface="Raleway"/>
                <a:sym typeface="Raleway"/>
              </a:rPr>
            </a:br>
            <a:r>
              <a:rPr lang="zh-TW">
                <a:latin typeface="Raleway"/>
                <a:ea typeface="Raleway"/>
                <a:cs typeface="Raleway"/>
                <a:sym typeface="Raleway"/>
              </a:rPr>
              <a:t>牛郎年年戀劉娘，劉娘年年戀牛郎，  </a:t>
            </a:r>
            <a:br>
              <a:rPr lang="zh-TW">
                <a:latin typeface="Raleway"/>
                <a:ea typeface="Raleway"/>
                <a:cs typeface="Raleway"/>
                <a:sym typeface="Raleway"/>
              </a:rPr>
            </a:br>
            <a:r>
              <a:rPr lang="zh-TW">
                <a:latin typeface="Raleway"/>
                <a:ea typeface="Raleway"/>
                <a:cs typeface="Raleway"/>
                <a:sym typeface="Raleway"/>
              </a:rPr>
              <a:t>牛郎念劉娘,劉娘念牛郎,  </a:t>
            </a:r>
            <a:br>
              <a:rPr lang="zh-TW">
                <a:latin typeface="Raleway"/>
                <a:ea typeface="Raleway"/>
                <a:cs typeface="Raleway"/>
                <a:sym typeface="Raleway"/>
              </a:rPr>
            </a:br>
            <a:r>
              <a:rPr lang="zh-TW">
                <a:latin typeface="Raleway"/>
                <a:ea typeface="Raleway"/>
                <a:cs typeface="Raleway"/>
                <a:sym typeface="Raleway"/>
              </a:rPr>
              <a:t>娘戀郎來郎念娘，郎戀娘來娘念郎。</a:t>
            </a:r>
            <a:br>
              <a:rPr lang="zh-TW">
                <a:latin typeface="Raleway"/>
                <a:ea typeface="Raleway"/>
                <a:cs typeface="Raleway"/>
                <a:sym typeface="Raleway"/>
              </a:rPr>
            </a:b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437"/>
        <p:cNvGrpSpPr/>
        <p:nvPr/>
      </p:nvGrpSpPr>
      <p:grpSpPr>
        <a:xfrm>
          <a:off x="0" y="0"/>
          <a:ext cx="0" cy="0"/>
          <a:chOff x="0" y="0"/>
          <a:chExt cx="0" cy="0"/>
        </a:xfrm>
      </p:grpSpPr>
      <p:sp>
        <p:nvSpPr>
          <p:cNvPr id="438" name="Shape 438"/>
          <p:cNvSpPr txBox="1"/>
          <p:nvPr/>
        </p:nvSpPr>
        <p:spPr>
          <a:xfrm>
            <a:off x="346338" y="3471100"/>
            <a:ext cx="7772400" cy="1539300"/>
          </a:xfrm>
          <a:prstGeom prst="rect">
            <a:avLst/>
          </a:prstGeom>
          <a:noFill/>
          <a:ln>
            <a:noFill/>
          </a:ln>
        </p:spPr>
        <p:txBody>
          <a:bodyPr spcFirstLastPara="1" wrap="square" lIns="91425" tIns="45700" rIns="91425" bIns="45700" anchor="t" anchorCtr="0">
            <a:noAutofit/>
          </a:bodyPr>
          <a:lstStyle/>
          <a:p>
            <a:pPr marL="0" lvl="0" indent="0" rtl="0">
              <a:spcBef>
                <a:spcPts val="0"/>
              </a:spcBef>
              <a:spcAft>
                <a:spcPts val="0"/>
              </a:spcAft>
              <a:buNone/>
            </a:pPr>
            <a:r>
              <a:rPr lang="zh-TW" sz="4860" b="1">
                <a:solidFill>
                  <a:srgbClr val="000000"/>
                </a:solidFill>
                <a:latin typeface="Calibri"/>
                <a:ea typeface="Calibri"/>
                <a:cs typeface="Calibri"/>
                <a:sym typeface="Calibri"/>
              </a:rPr>
              <a:t>当堂小测验</a:t>
            </a:r>
            <a:br>
              <a:rPr lang="zh-TW" sz="4860" b="1">
                <a:solidFill>
                  <a:srgbClr val="000000"/>
                </a:solidFill>
                <a:latin typeface="Calibri"/>
                <a:ea typeface="Calibri"/>
                <a:cs typeface="Calibri"/>
                <a:sym typeface="Calibri"/>
              </a:rPr>
            </a:br>
            <a:r>
              <a:rPr lang="zh-TW" sz="4860" b="1">
                <a:solidFill>
                  <a:srgbClr val="000000"/>
                </a:solidFill>
                <a:latin typeface="Calibri"/>
                <a:ea typeface="Calibri"/>
                <a:cs typeface="Calibri"/>
                <a:sym typeface="Calibri"/>
              </a:rPr>
              <a:t>當堂小測驗</a:t>
            </a:r>
            <a:endParaRPr sz="4860" b="1">
              <a:solidFill>
                <a:srgbClr val="000000"/>
              </a:solidFill>
              <a:latin typeface="Calibri"/>
              <a:ea typeface="Calibri"/>
              <a:cs typeface="Calibri"/>
              <a:sym typeface="Calibri"/>
            </a:endParaRPr>
          </a:p>
        </p:txBody>
      </p:sp>
      <p:sp>
        <p:nvSpPr>
          <p:cNvPr id="439" name="Shape 439"/>
          <p:cNvSpPr txBox="1"/>
          <p:nvPr/>
        </p:nvSpPr>
        <p:spPr>
          <a:xfrm>
            <a:off x="346338" y="-12"/>
            <a:ext cx="7772400" cy="1500300"/>
          </a:xfrm>
          <a:prstGeom prst="rect">
            <a:avLst/>
          </a:prstGeom>
          <a:noFill/>
          <a:ln>
            <a:noFill/>
          </a:ln>
        </p:spPr>
        <p:txBody>
          <a:bodyPr spcFirstLastPara="1" wrap="square" lIns="91425" tIns="45700" rIns="91425" bIns="45700" anchor="b" anchorCtr="0">
            <a:noAutofit/>
          </a:bodyPr>
          <a:lstStyle/>
          <a:p>
            <a:pPr marL="0" lvl="0" indent="0" rtl="0">
              <a:spcBef>
                <a:spcPts val="0"/>
              </a:spcBef>
              <a:spcAft>
                <a:spcPts val="0"/>
              </a:spcAft>
              <a:buNone/>
            </a:pPr>
            <a:r>
              <a:rPr lang="zh-TW" sz="3600">
                <a:latin typeface="Calibri"/>
                <a:ea typeface="Calibri"/>
                <a:cs typeface="Calibri"/>
                <a:sym typeface="Calibri"/>
              </a:rPr>
              <a:t>学术部分|學術部分</a:t>
            </a:r>
            <a:endParaRPr sz="3600">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B6D7A8"/>
        </a:solidFill>
        <a:effectLst/>
      </p:bgPr>
    </p:bg>
    <p:spTree>
      <p:nvGrpSpPr>
        <p:cNvPr id="1" name="Shape 443"/>
        <p:cNvGrpSpPr/>
        <p:nvPr/>
      </p:nvGrpSpPr>
      <p:grpSpPr>
        <a:xfrm>
          <a:off x="0" y="0"/>
          <a:ext cx="0" cy="0"/>
          <a:chOff x="0" y="0"/>
          <a:chExt cx="0" cy="0"/>
        </a:xfrm>
      </p:grpSpPr>
      <p:sp>
        <p:nvSpPr>
          <p:cNvPr id="444" name="Shape 444"/>
          <p:cNvSpPr txBox="1">
            <a:spLocks noGrp="1"/>
          </p:cNvSpPr>
          <p:nvPr>
            <p:ph type="title"/>
          </p:nvPr>
        </p:nvSpPr>
        <p:spPr>
          <a:xfrm>
            <a:off x="722313" y="3305175"/>
            <a:ext cx="7772400" cy="11835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4860"/>
              <a:buFont typeface="Calibri"/>
              <a:buNone/>
            </a:pPr>
            <a:r>
              <a:rPr lang="zh-TW" sz="4860" b="1" i="0" u="none" strike="noStrike" cap="none">
                <a:solidFill>
                  <a:schemeClr val="dk1"/>
                </a:solidFill>
                <a:latin typeface="Calibri"/>
                <a:ea typeface="Calibri"/>
                <a:cs typeface="Calibri"/>
                <a:sym typeface="Calibri"/>
              </a:rPr>
              <a:t>测验回顾</a:t>
            </a:r>
            <a:br>
              <a:rPr lang="zh-TW" sz="4860" b="1" i="0" u="none" strike="noStrike" cap="none">
                <a:solidFill>
                  <a:schemeClr val="dk1"/>
                </a:solidFill>
                <a:latin typeface="Calibri"/>
                <a:ea typeface="Calibri"/>
                <a:cs typeface="Calibri"/>
                <a:sym typeface="Calibri"/>
              </a:rPr>
            </a:br>
            <a:r>
              <a:rPr lang="zh-TW" sz="4860" b="1" i="0" u="none" strike="noStrike" cap="none">
                <a:solidFill>
                  <a:schemeClr val="dk1"/>
                </a:solidFill>
                <a:latin typeface="Calibri"/>
                <a:ea typeface="Calibri"/>
                <a:cs typeface="Calibri"/>
                <a:sym typeface="Calibri"/>
              </a:rPr>
              <a:t>測驗回顧</a:t>
            </a:r>
            <a:endParaRPr sz="4860" b="1" i="0" u="none" strike="noStrike" cap="none">
              <a:solidFill>
                <a:schemeClr val="dk1"/>
              </a:solidFill>
              <a:latin typeface="Calibri"/>
              <a:ea typeface="Calibri"/>
              <a:cs typeface="Calibri"/>
              <a:sym typeface="Calibri"/>
            </a:endParaRPr>
          </a:p>
        </p:txBody>
      </p:sp>
      <p:sp>
        <p:nvSpPr>
          <p:cNvPr id="445" name="Shape 445"/>
          <p:cNvSpPr txBox="1">
            <a:spLocks noGrp="1"/>
          </p:cNvSpPr>
          <p:nvPr>
            <p:ph type="body" idx="1"/>
          </p:nvPr>
        </p:nvSpPr>
        <p:spPr>
          <a:xfrm>
            <a:off x="722313" y="2180035"/>
            <a:ext cx="7772400" cy="1125300"/>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Clr>
                <a:srgbClr val="888888"/>
              </a:buClr>
              <a:buSzPts val="3600"/>
              <a:buFont typeface="Arial"/>
              <a:buNone/>
            </a:pPr>
            <a:r>
              <a:rPr lang="zh-TW" sz="3600" b="0" i="0" u="none" strike="noStrike" cap="none">
                <a:solidFill>
                  <a:srgbClr val="888888"/>
                </a:solidFill>
                <a:latin typeface="Calibri"/>
                <a:ea typeface="Calibri"/>
                <a:cs typeface="Calibri"/>
                <a:sym typeface="Calibri"/>
              </a:rPr>
              <a:t>学术部分</a:t>
            </a:r>
            <a:endParaRPr sz="3600" b="0" i="0" u="none" strike="noStrike" cap="none">
              <a:solidFill>
                <a:srgbClr val="888888"/>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B6D7A8"/>
        </a:solidFill>
        <a:effectLst/>
      </p:bgPr>
    </p:bg>
    <p:spTree>
      <p:nvGrpSpPr>
        <p:cNvPr id="1" name="Shape 449"/>
        <p:cNvGrpSpPr/>
        <p:nvPr/>
      </p:nvGrpSpPr>
      <p:grpSpPr>
        <a:xfrm>
          <a:off x="0" y="0"/>
          <a:ext cx="0" cy="0"/>
          <a:chOff x="0" y="0"/>
          <a:chExt cx="0" cy="0"/>
        </a:xfrm>
      </p:grpSpPr>
      <p:sp>
        <p:nvSpPr>
          <p:cNvPr id="450" name="Shape 450"/>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r>
              <a:rPr lang="zh-TW" sz="4400" b="0" i="0" u="none" strike="noStrike" cap="none">
                <a:solidFill>
                  <a:schemeClr val="dk1"/>
                </a:solidFill>
                <a:latin typeface="Calibri"/>
                <a:ea typeface="Calibri"/>
                <a:cs typeface="Calibri"/>
                <a:sym typeface="Calibri"/>
              </a:rPr>
              <a:t>测验回顾|測驗回顧</a:t>
            </a:r>
            <a:endParaRPr sz="4400" b="0" i="0" u="none" strike="noStrike" cap="none">
              <a:solidFill>
                <a:schemeClr val="dk1"/>
              </a:solidFill>
              <a:latin typeface="Calibri"/>
              <a:ea typeface="Calibri"/>
              <a:cs typeface="Calibri"/>
              <a:sym typeface="Calibri"/>
            </a:endParaRPr>
          </a:p>
        </p:txBody>
      </p:sp>
      <p:sp>
        <p:nvSpPr>
          <p:cNvPr id="451" name="Shape 451"/>
          <p:cNvSpPr txBox="1"/>
          <p:nvPr/>
        </p:nvSpPr>
        <p:spPr>
          <a:xfrm>
            <a:off x="1558472" y="1385551"/>
            <a:ext cx="6041400" cy="2562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zh-TW" sz="3600" b="0" i="0" u="none" strike="noStrike" cap="none">
                <a:solidFill>
                  <a:schemeClr val="dk1"/>
                </a:solidFill>
                <a:latin typeface="Calibri"/>
                <a:ea typeface="Calibri"/>
                <a:cs typeface="Calibri"/>
                <a:sym typeface="Calibri"/>
              </a:rPr>
              <a:t>词语(詞語)		cí yǔ</a:t>
            </a:r>
            <a:endParaRPr sz="3600">
              <a:solidFill>
                <a:schemeClr val="dk1"/>
              </a:solidFill>
              <a:latin typeface="Calibri"/>
              <a:ea typeface="Calibri"/>
              <a:cs typeface="Calibri"/>
              <a:sym typeface="Calibri"/>
            </a:endParaRPr>
          </a:p>
          <a:p>
            <a:pPr marL="0" marR="0" lvl="0" indent="0" algn="l" rtl="0">
              <a:spcBef>
                <a:spcPts val="0"/>
              </a:spcBef>
              <a:spcAft>
                <a:spcPts val="0"/>
              </a:spcAft>
              <a:buNone/>
            </a:pPr>
            <a:r>
              <a:rPr lang="zh-TW" sz="3600">
                <a:solidFill>
                  <a:schemeClr val="dk1"/>
                </a:solidFill>
                <a:latin typeface="Calibri"/>
                <a:ea typeface="Calibri"/>
                <a:cs typeface="Calibri"/>
                <a:sym typeface="Calibri"/>
              </a:rPr>
              <a:t>宝贵(寶貴)		bǎo guì</a:t>
            </a:r>
            <a:endParaRPr sz="3600">
              <a:solidFill>
                <a:schemeClr val="dk1"/>
              </a:solidFill>
              <a:latin typeface="Calibri"/>
              <a:ea typeface="Calibri"/>
              <a:cs typeface="Calibri"/>
              <a:sym typeface="Calibri"/>
            </a:endParaRPr>
          </a:p>
          <a:p>
            <a:pPr marL="0" marR="0" lvl="0" indent="0" algn="l" rtl="0">
              <a:spcBef>
                <a:spcPts val="0"/>
              </a:spcBef>
              <a:spcAft>
                <a:spcPts val="0"/>
              </a:spcAft>
              <a:buNone/>
            </a:pPr>
            <a:r>
              <a:rPr lang="zh-TW" sz="3600">
                <a:solidFill>
                  <a:schemeClr val="dk1"/>
                </a:solidFill>
                <a:latin typeface="Calibri"/>
                <a:ea typeface="Calibri"/>
                <a:cs typeface="Calibri"/>
                <a:sym typeface="Calibri"/>
              </a:rPr>
              <a:t>轻(輕)易			qīng yì</a:t>
            </a:r>
            <a:endParaRPr sz="3600">
              <a:solidFill>
                <a:schemeClr val="dk1"/>
              </a:solidFill>
              <a:latin typeface="Calibri"/>
              <a:ea typeface="Calibri"/>
              <a:cs typeface="Calibri"/>
              <a:sym typeface="Calibri"/>
            </a:endParaRPr>
          </a:p>
          <a:p>
            <a:pPr marL="0" marR="0" lvl="0" indent="0" algn="l" rtl="0">
              <a:spcBef>
                <a:spcPts val="0"/>
              </a:spcBef>
              <a:spcAft>
                <a:spcPts val="0"/>
              </a:spcAft>
              <a:buNone/>
            </a:pPr>
            <a:r>
              <a:rPr lang="zh-TW" sz="3600">
                <a:solidFill>
                  <a:schemeClr val="dk1"/>
                </a:solidFill>
                <a:latin typeface="Calibri"/>
                <a:ea typeface="Calibri"/>
                <a:cs typeface="Calibri"/>
                <a:sym typeface="Calibri"/>
              </a:rPr>
              <a:t>文件				wén jiàn</a:t>
            </a:r>
            <a:endParaRPr sz="3600">
              <a:solidFill>
                <a:schemeClr val="dk1"/>
              </a:solidFill>
              <a:latin typeface="Calibri"/>
              <a:ea typeface="Calibri"/>
              <a:cs typeface="Calibri"/>
              <a:sym typeface="Calibri"/>
            </a:endParaRPr>
          </a:p>
          <a:p>
            <a:pPr marL="0" marR="0" lvl="0" indent="0" algn="l" rtl="0">
              <a:spcBef>
                <a:spcPts val="0"/>
              </a:spcBef>
              <a:spcAft>
                <a:spcPts val="0"/>
              </a:spcAft>
              <a:buNone/>
            </a:pPr>
            <a:r>
              <a:rPr lang="zh-TW" sz="3600">
                <a:solidFill>
                  <a:schemeClr val="dk1"/>
                </a:solidFill>
                <a:latin typeface="Calibri"/>
                <a:ea typeface="Calibri"/>
                <a:cs typeface="Calibri"/>
                <a:sym typeface="Calibri"/>
              </a:rPr>
              <a:t>声响(聲響)		shēng xiǎng</a:t>
            </a:r>
            <a:endParaRPr sz="3600">
              <a:solidFill>
                <a:schemeClr val="dk1"/>
              </a:solidFill>
              <a:latin typeface="Calibri"/>
              <a:ea typeface="Calibri"/>
              <a:cs typeface="Calibri"/>
              <a:sym typeface="Calibri"/>
            </a:endParaRPr>
          </a:p>
          <a:p>
            <a:pPr marL="0" marR="0" lvl="0" indent="0" algn="l" rtl="0">
              <a:spcBef>
                <a:spcPts val="0"/>
              </a:spcBef>
              <a:spcAft>
                <a:spcPts val="0"/>
              </a:spcAft>
              <a:buNone/>
            </a:pPr>
            <a:r>
              <a:rPr lang="zh-TW" sz="3600">
                <a:solidFill>
                  <a:schemeClr val="dk1"/>
                </a:solidFill>
                <a:latin typeface="Calibri"/>
                <a:ea typeface="Calibri"/>
                <a:cs typeface="Calibri"/>
                <a:sym typeface="Calibri"/>
              </a:rPr>
              <a:t>化妆(妝)			huà zhuāng</a:t>
            </a:r>
            <a:endParaRPr sz="3600">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B6D7A8"/>
        </a:solidFill>
        <a:effectLst/>
      </p:bgPr>
    </p:bg>
    <p:spTree>
      <p:nvGrpSpPr>
        <p:cNvPr id="1" name="Shape 455"/>
        <p:cNvGrpSpPr/>
        <p:nvPr/>
      </p:nvGrpSpPr>
      <p:grpSpPr>
        <a:xfrm>
          <a:off x="0" y="0"/>
          <a:ext cx="0" cy="0"/>
          <a:chOff x="0" y="0"/>
          <a:chExt cx="0" cy="0"/>
        </a:xfrm>
      </p:grpSpPr>
      <p:sp>
        <p:nvSpPr>
          <p:cNvPr id="456" name="Shape 456"/>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r>
              <a:rPr lang="zh-TW" sz="4400" b="0" i="0" u="none" strike="noStrike" cap="none">
                <a:solidFill>
                  <a:schemeClr val="dk1"/>
                </a:solidFill>
                <a:latin typeface="Calibri"/>
                <a:ea typeface="Calibri"/>
                <a:cs typeface="Calibri"/>
                <a:sym typeface="Calibri"/>
              </a:rPr>
              <a:t>测验回顾|測驗回顧</a:t>
            </a:r>
            <a:endParaRPr sz="4400" b="0" i="0" u="none" strike="noStrike" cap="none">
              <a:solidFill>
                <a:schemeClr val="dk1"/>
              </a:solidFill>
              <a:latin typeface="Calibri"/>
              <a:ea typeface="Calibri"/>
              <a:cs typeface="Calibri"/>
              <a:sym typeface="Calibri"/>
            </a:endParaRPr>
          </a:p>
        </p:txBody>
      </p:sp>
      <p:sp>
        <p:nvSpPr>
          <p:cNvPr id="457" name="Shape 457"/>
          <p:cNvSpPr txBox="1"/>
          <p:nvPr/>
        </p:nvSpPr>
        <p:spPr>
          <a:xfrm>
            <a:off x="457200" y="1385551"/>
            <a:ext cx="8542800" cy="29775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zh-TW" sz="3600">
                <a:solidFill>
                  <a:schemeClr val="dk1"/>
                </a:solidFill>
                <a:latin typeface="Calibri"/>
                <a:ea typeface="Calibri"/>
                <a:cs typeface="Calibri"/>
                <a:sym typeface="Calibri"/>
              </a:rPr>
              <a:t>伯伯 		bó bo 			婆婆 		pó po	</a:t>
            </a:r>
            <a:endParaRPr sz="3600">
              <a:solidFill>
                <a:schemeClr val="dk1"/>
              </a:solidFill>
              <a:latin typeface="Calibri"/>
              <a:ea typeface="Calibri"/>
              <a:cs typeface="Calibri"/>
              <a:sym typeface="Calibri"/>
            </a:endParaRPr>
          </a:p>
          <a:p>
            <a:pPr marL="0" marR="0" lvl="0" indent="0" algn="l" rtl="0">
              <a:spcBef>
                <a:spcPts val="0"/>
              </a:spcBef>
              <a:spcAft>
                <a:spcPts val="0"/>
              </a:spcAft>
              <a:buNone/>
            </a:pPr>
            <a:r>
              <a:rPr lang="zh-TW" sz="3600">
                <a:solidFill>
                  <a:schemeClr val="dk1"/>
                </a:solidFill>
                <a:latin typeface="Calibri"/>
                <a:ea typeface="Calibri"/>
                <a:cs typeface="Calibri"/>
                <a:sym typeface="Calibri"/>
              </a:rPr>
              <a:t>留恋(戀) 	liú liàn			留念 		liú niàn</a:t>
            </a:r>
            <a:endParaRPr sz="3600">
              <a:solidFill>
                <a:schemeClr val="dk1"/>
              </a:solidFill>
              <a:latin typeface="Calibri"/>
              <a:ea typeface="Calibri"/>
              <a:cs typeface="Calibri"/>
              <a:sym typeface="Calibri"/>
            </a:endParaRPr>
          </a:p>
          <a:p>
            <a:pPr marL="0" marR="0" lvl="0" indent="0" algn="l" rtl="0">
              <a:spcBef>
                <a:spcPts val="0"/>
              </a:spcBef>
              <a:spcAft>
                <a:spcPts val="0"/>
              </a:spcAft>
              <a:buNone/>
            </a:pPr>
            <a:r>
              <a:rPr lang="zh-TW" sz="3600">
                <a:solidFill>
                  <a:schemeClr val="dk1"/>
                </a:solidFill>
                <a:latin typeface="Calibri"/>
                <a:ea typeface="Calibri"/>
                <a:cs typeface="Calibri"/>
                <a:sym typeface="Calibri"/>
              </a:rPr>
              <a:t>宗旨 		zōng zhǐ		终(終)止 zhōng zhǐ	</a:t>
            </a:r>
            <a:endParaRPr sz="3600">
              <a:solidFill>
                <a:schemeClr val="dk1"/>
              </a:solidFill>
              <a:latin typeface="Calibri"/>
              <a:ea typeface="Calibri"/>
              <a:cs typeface="Calibri"/>
              <a:sym typeface="Calibri"/>
            </a:endParaRPr>
          </a:p>
          <a:p>
            <a:pPr marL="0" marR="0" lvl="0" indent="0" algn="l" rtl="0">
              <a:spcBef>
                <a:spcPts val="0"/>
              </a:spcBef>
              <a:spcAft>
                <a:spcPts val="0"/>
              </a:spcAft>
              <a:buNone/>
            </a:pPr>
            <a:r>
              <a:rPr lang="zh-TW" sz="3600">
                <a:solidFill>
                  <a:schemeClr val="dk1"/>
                </a:solidFill>
                <a:latin typeface="Calibri"/>
                <a:ea typeface="Calibri"/>
                <a:cs typeface="Calibri"/>
                <a:sym typeface="Calibri"/>
              </a:rPr>
              <a:t>独(獨)家 dú jiā			度假 		dù jià</a:t>
            </a:r>
            <a:endParaRPr sz="3600">
              <a:solidFill>
                <a:schemeClr val="dk1"/>
              </a:solidFill>
              <a:latin typeface="Calibri"/>
              <a:ea typeface="Calibri"/>
              <a:cs typeface="Calibri"/>
              <a:sym typeface="Calibri"/>
            </a:endParaRPr>
          </a:p>
          <a:p>
            <a:pPr marL="0" marR="0" lvl="0" indent="0" algn="l" rtl="0">
              <a:spcBef>
                <a:spcPts val="0"/>
              </a:spcBef>
              <a:spcAft>
                <a:spcPts val="0"/>
              </a:spcAft>
              <a:buNone/>
            </a:pPr>
            <a:r>
              <a:rPr lang="zh-TW" sz="3600">
                <a:solidFill>
                  <a:schemeClr val="dk1"/>
                </a:solidFill>
                <a:latin typeface="Calibri"/>
                <a:ea typeface="Calibri"/>
                <a:cs typeface="Calibri"/>
                <a:sym typeface="Calibri"/>
              </a:rPr>
              <a:t>航空 		háng kōng	港口 		gǎng kǒu		</a:t>
            </a:r>
            <a:endParaRPr sz="3600">
              <a:solidFill>
                <a:schemeClr val="dk1"/>
              </a:solidFill>
              <a:latin typeface="Calibri"/>
              <a:ea typeface="Calibri"/>
              <a:cs typeface="Calibri"/>
              <a:sym typeface="Calibri"/>
            </a:endParaRPr>
          </a:p>
          <a:p>
            <a:pPr marL="0" marR="0" lvl="0" indent="0" algn="l" rtl="0">
              <a:spcBef>
                <a:spcPts val="0"/>
              </a:spcBef>
              <a:spcAft>
                <a:spcPts val="0"/>
              </a:spcAft>
              <a:buNone/>
            </a:pPr>
            <a:r>
              <a:rPr lang="zh-TW" sz="3600">
                <a:solidFill>
                  <a:schemeClr val="dk1"/>
                </a:solidFill>
                <a:latin typeface="Calibri"/>
                <a:ea typeface="Calibri"/>
                <a:cs typeface="Calibri"/>
                <a:sym typeface="Calibri"/>
              </a:rPr>
              <a:t>年华(華) 	nián huá		莲(蓮)花	lián huā</a:t>
            </a:r>
            <a:endParaRPr sz="3600">
              <a:solidFill>
                <a:schemeClr val="dk1"/>
              </a:solidFill>
              <a:latin typeface="Calibri"/>
              <a:ea typeface="Calibri"/>
              <a:cs typeface="Calibri"/>
              <a:sym typeface="Calibri"/>
            </a:endParaRPr>
          </a:p>
          <a:p>
            <a:pPr marL="0" marR="0" lvl="0" indent="0" algn="l" rtl="0">
              <a:spcBef>
                <a:spcPts val="0"/>
              </a:spcBef>
              <a:spcAft>
                <a:spcPts val="0"/>
              </a:spcAft>
              <a:buNone/>
            </a:pPr>
            <a:endParaRPr sz="3600">
              <a:solidFill>
                <a:schemeClr val="dk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B6D7A8"/>
        </a:solidFill>
        <a:effectLst/>
      </p:bgPr>
    </p:bg>
    <p:spTree>
      <p:nvGrpSpPr>
        <p:cNvPr id="1" name="Shape 461"/>
        <p:cNvGrpSpPr/>
        <p:nvPr/>
      </p:nvGrpSpPr>
      <p:grpSpPr>
        <a:xfrm>
          <a:off x="0" y="0"/>
          <a:ext cx="0" cy="0"/>
          <a:chOff x="0" y="0"/>
          <a:chExt cx="0" cy="0"/>
        </a:xfrm>
      </p:grpSpPr>
      <p:sp>
        <p:nvSpPr>
          <p:cNvPr id="462" name="Shape 462"/>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r>
              <a:rPr lang="zh-TW" sz="4400" b="0" i="0" u="none" strike="noStrike" cap="none">
                <a:solidFill>
                  <a:schemeClr val="dk1"/>
                </a:solidFill>
                <a:latin typeface="Calibri"/>
                <a:ea typeface="Calibri"/>
                <a:cs typeface="Calibri"/>
                <a:sym typeface="Calibri"/>
              </a:rPr>
              <a:t>测验回顾|測驗回顧</a:t>
            </a:r>
            <a:endParaRPr sz="4400" b="0" i="0" u="none" strike="noStrike" cap="none">
              <a:solidFill>
                <a:schemeClr val="dk1"/>
              </a:solidFill>
              <a:latin typeface="Calibri"/>
              <a:ea typeface="Calibri"/>
              <a:cs typeface="Calibri"/>
              <a:sym typeface="Calibri"/>
            </a:endParaRPr>
          </a:p>
        </p:txBody>
      </p:sp>
      <p:sp>
        <p:nvSpPr>
          <p:cNvPr id="463" name="Shape 463"/>
          <p:cNvSpPr txBox="1"/>
          <p:nvPr/>
        </p:nvSpPr>
        <p:spPr>
          <a:xfrm>
            <a:off x="457200" y="1703074"/>
            <a:ext cx="8542800" cy="1731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zh-TW" sz="3600">
                <a:solidFill>
                  <a:schemeClr val="dk1"/>
                </a:solidFill>
                <a:latin typeface="Calibri"/>
                <a:ea typeface="Calibri"/>
                <a:cs typeface="Calibri"/>
                <a:sym typeface="Calibri"/>
              </a:rPr>
              <a:t>晴天		qíng tiān		梦(夢)境		mèng jìng</a:t>
            </a:r>
            <a:endParaRPr sz="3600">
              <a:solidFill>
                <a:schemeClr val="dk1"/>
              </a:solidFill>
              <a:latin typeface="Calibri"/>
              <a:ea typeface="Calibri"/>
              <a:cs typeface="Calibri"/>
              <a:sym typeface="Calibri"/>
            </a:endParaRPr>
          </a:p>
          <a:p>
            <a:pPr marL="0" marR="0" lvl="0" indent="0" algn="l" rtl="0">
              <a:spcBef>
                <a:spcPts val="0"/>
              </a:spcBef>
              <a:spcAft>
                <a:spcPts val="0"/>
              </a:spcAft>
              <a:buNone/>
            </a:pPr>
            <a:r>
              <a:rPr lang="zh-TW" sz="3600">
                <a:solidFill>
                  <a:schemeClr val="dk1"/>
                </a:solidFill>
                <a:latin typeface="Calibri"/>
                <a:ea typeface="Calibri"/>
                <a:cs typeface="Calibri"/>
                <a:sym typeface="Calibri"/>
              </a:rPr>
              <a:t>亲(親)切	qīn qiè			豆奶 			dòu nǎi </a:t>
            </a:r>
            <a:endParaRPr sz="3600">
              <a:solidFill>
                <a:schemeClr val="dk1"/>
              </a:solidFill>
              <a:latin typeface="Calibri"/>
              <a:ea typeface="Calibri"/>
              <a:cs typeface="Calibri"/>
              <a:sym typeface="Calibri"/>
            </a:endParaRPr>
          </a:p>
          <a:p>
            <a:pPr marL="0" marR="0" lvl="0" indent="0" algn="l" rtl="0">
              <a:spcBef>
                <a:spcPts val="0"/>
              </a:spcBef>
              <a:spcAft>
                <a:spcPts val="0"/>
              </a:spcAft>
              <a:buNone/>
            </a:pPr>
            <a:r>
              <a:rPr lang="zh-TW" sz="3600">
                <a:solidFill>
                  <a:schemeClr val="dk1"/>
                </a:solidFill>
                <a:latin typeface="Calibri"/>
                <a:ea typeface="Calibri"/>
                <a:cs typeface="Calibri"/>
                <a:sym typeface="Calibri"/>
              </a:rPr>
              <a:t>了解		liǎo jiě			公共			gōng gòng</a:t>
            </a:r>
            <a:endParaRPr sz="3600">
              <a:solidFill>
                <a:schemeClr val="dk1"/>
              </a:solidFill>
              <a:latin typeface="Calibri"/>
              <a:ea typeface="Calibri"/>
              <a:cs typeface="Calibri"/>
              <a:sym typeface="Calibri"/>
            </a:endParaRPr>
          </a:p>
          <a:p>
            <a:pPr marL="0" marR="0" lvl="0" indent="0" algn="l" rtl="0">
              <a:spcBef>
                <a:spcPts val="0"/>
              </a:spcBef>
              <a:spcAft>
                <a:spcPts val="0"/>
              </a:spcAft>
              <a:buNone/>
            </a:pPr>
            <a:r>
              <a:rPr lang="zh-TW" sz="3600">
                <a:solidFill>
                  <a:schemeClr val="dk1"/>
                </a:solidFill>
                <a:latin typeface="Calibri"/>
                <a:ea typeface="Calibri"/>
                <a:cs typeface="Calibri"/>
                <a:sym typeface="Calibri"/>
              </a:rPr>
              <a:t>大海		dà hǎi 			杂志(雜誌) 	zá zhì</a:t>
            </a:r>
            <a:endParaRPr sz="3600">
              <a:solidFill>
                <a:schemeClr val="dk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B6D7A8"/>
        </a:solidFill>
        <a:effectLst/>
      </p:bgPr>
    </p:bg>
    <p:spTree>
      <p:nvGrpSpPr>
        <p:cNvPr id="1" name="Shape 467"/>
        <p:cNvGrpSpPr/>
        <p:nvPr/>
      </p:nvGrpSpPr>
      <p:grpSpPr>
        <a:xfrm>
          <a:off x="0" y="0"/>
          <a:ext cx="0" cy="0"/>
          <a:chOff x="0" y="0"/>
          <a:chExt cx="0" cy="0"/>
        </a:xfrm>
      </p:grpSpPr>
      <p:sp>
        <p:nvSpPr>
          <p:cNvPr id="468" name="Shape 468"/>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r>
              <a:rPr lang="zh-TW" sz="4400" b="0" i="0" u="none" strike="noStrike" cap="none">
                <a:solidFill>
                  <a:schemeClr val="dk1"/>
                </a:solidFill>
                <a:latin typeface="Calibri"/>
                <a:ea typeface="Calibri"/>
                <a:cs typeface="Calibri"/>
                <a:sym typeface="Calibri"/>
              </a:rPr>
              <a:t>测验回顾|測驗回顧</a:t>
            </a:r>
            <a:endParaRPr sz="4400" b="0" i="0" u="none" strike="noStrike" cap="none">
              <a:solidFill>
                <a:schemeClr val="dk1"/>
              </a:solidFill>
              <a:latin typeface="Calibri"/>
              <a:ea typeface="Calibri"/>
              <a:cs typeface="Calibri"/>
              <a:sym typeface="Calibri"/>
            </a:endParaRPr>
          </a:p>
        </p:txBody>
      </p:sp>
      <p:sp>
        <p:nvSpPr>
          <p:cNvPr id="469" name="Shape 469"/>
          <p:cNvSpPr txBox="1"/>
          <p:nvPr/>
        </p:nvSpPr>
        <p:spPr>
          <a:xfrm>
            <a:off x="365565" y="1424049"/>
            <a:ext cx="8436600" cy="2285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zh-TW" sz="3200">
                <a:solidFill>
                  <a:schemeClr val="dk1"/>
                </a:solidFill>
                <a:latin typeface="Calibri"/>
                <a:ea typeface="Calibri"/>
                <a:cs typeface="Calibri"/>
                <a:sym typeface="Calibri"/>
              </a:rPr>
              <a:t>比bǐ	 		逼bī		鼻bí		笔(筆)bǐ	 闭(閉)bì 	</a:t>
            </a:r>
            <a:endParaRPr sz="3200">
              <a:solidFill>
                <a:schemeClr val="dk1"/>
              </a:solidFill>
              <a:latin typeface="Calibri"/>
              <a:ea typeface="Calibri"/>
              <a:cs typeface="Calibri"/>
              <a:sym typeface="Calibri"/>
            </a:endParaRPr>
          </a:p>
          <a:p>
            <a:pPr marL="0" marR="0" lvl="0" indent="0" algn="l" rtl="0">
              <a:spcBef>
                <a:spcPts val="0"/>
              </a:spcBef>
              <a:spcAft>
                <a:spcPts val="0"/>
              </a:spcAft>
              <a:buNone/>
            </a:pPr>
            <a:r>
              <a:rPr lang="zh-TW" sz="3200">
                <a:solidFill>
                  <a:schemeClr val="dk1"/>
                </a:solidFill>
                <a:latin typeface="Calibri"/>
                <a:ea typeface="Calibri"/>
                <a:cs typeface="Calibri"/>
                <a:sym typeface="Calibri"/>
              </a:rPr>
              <a:t>深shēn		身shēn	神shén	沈shěn	 慎shèn 	</a:t>
            </a:r>
            <a:endParaRPr sz="3200">
              <a:solidFill>
                <a:schemeClr val="dk1"/>
              </a:solidFill>
              <a:latin typeface="Calibri"/>
              <a:ea typeface="Calibri"/>
              <a:cs typeface="Calibri"/>
              <a:sym typeface="Calibri"/>
            </a:endParaRPr>
          </a:p>
          <a:p>
            <a:pPr marL="0" marR="0" lvl="0" indent="0" algn="l" rtl="0">
              <a:spcBef>
                <a:spcPts val="0"/>
              </a:spcBef>
              <a:spcAft>
                <a:spcPts val="0"/>
              </a:spcAft>
              <a:buNone/>
            </a:pPr>
            <a:r>
              <a:rPr lang="zh-TW" sz="3200">
                <a:solidFill>
                  <a:schemeClr val="dk1"/>
                </a:solidFill>
                <a:latin typeface="Calibri"/>
                <a:ea typeface="Calibri"/>
                <a:cs typeface="Calibri"/>
                <a:sym typeface="Calibri"/>
              </a:rPr>
              <a:t>飞(飛)fēi 	非fēi		肥féi		匪fěi		 费(費)fèi  </a:t>
            </a:r>
            <a:endParaRPr sz="3200">
              <a:solidFill>
                <a:schemeClr val="dk1"/>
              </a:solidFill>
              <a:latin typeface="Calibri"/>
              <a:ea typeface="Calibri"/>
              <a:cs typeface="Calibri"/>
              <a:sym typeface="Calibri"/>
            </a:endParaRPr>
          </a:p>
          <a:p>
            <a:pPr marL="0" marR="0" lvl="0" indent="0" algn="l" rtl="0">
              <a:spcBef>
                <a:spcPts val="0"/>
              </a:spcBef>
              <a:spcAft>
                <a:spcPts val="0"/>
              </a:spcAft>
              <a:buNone/>
            </a:pPr>
            <a:r>
              <a:rPr lang="zh-TW" sz="3200">
                <a:solidFill>
                  <a:schemeClr val="dk1"/>
                </a:solidFill>
                <a:latin typeface="Calibri"/>
                <a:ea typeface="Calibri"/>
                <a:cs typeface="Calibri"/>
                <a:sym typeface="Calibri"/>
              </a:rPr>
              <a:t>刘(劉)liú	溜liū		流liú		柳liǔ		 六liù 	</a:t>
            </a:r>
            <a:endParaRPr sz="3200">
              <a:solidFill>
                <a:schemeClr val="dk1"/>
              </a:solidFill>
              <a:latin typeface="Calibri"/>
              <a:ea typeface="Calibri"/>
              <a:cs typeface="Calibri"/>
              <a:sym typeface="Calibri"/>
            </a:endParaRPr>
          </a:p>
          <a:p>
            <a:pPr marL="0" marR="0" lvl="0" indent="0" algn="l" rtl="0">
              <a:spcBef>
                <a:spcPts val="0"/>
              </a:spcBef>
              <a:spcAft>
                <a:spcPts val="0"/>
              </a:spcAft>
              <a:buNone/>
            </a:pPr>
            <a:r>
              <a:rPr lang="zh-TW" sz="3200">
                <a:solidFill>
                  <a:schemeClr val="dk1"/>
                </a:solidFill>
                <a:latin typeface="Calibri"/>
                <a:ea typeface="Calibri"/>
                <a:cs typeface="Calibri"/>
                <a:sym typeface="Calibri"/>
              </a:rPr>
              <a:t>处(處)chù 	出chū	除chú	楚chǔ	 触(觸)chù  	</a:t>
            </a:r>
            <a:endParaRPr/>
          </a:p>
          <a:p>
            <a:pPr marL="0" marR="0" lvl="0" indent="0" algn="l" rtl="0">
              <a:spcBef>
                <a:spcPts val="0"/>
              </a:spcBef>
              <a:spcAft>
                <a:spcPts val="0"/>
              </a:spcAft>
              <a:buNone/>
            </a:pPr>
            <a:r>
              <a:rPr lang="zh-TW" sz="3200">
                <a:solidFill>
                  <a:schemeClr val="dk1"/>
                </a:solidFill>
                <a:latin typeface="Calibri"/>
                <a:ea typeface="Calibri"/>
                <a:cs typeface="Calibri"/>
                <a:sym typeface="Calibri"/>
              </a:rPr>
              <a:t>个(個)gè 	哥gē		格gé		葛gě		 各gè </a:t>
            </a:r>
            <a:endParaRPr sz="3200">
              <a:solidFill>
                <a:schemeClr val="dk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B6D7A8"/>
        </a:solidFill>
        <a:effectLst/>
      </p:bgPr>
    </p:bg>
    <p:spTree>
      <p:nvGrpSpPr>
        <p:cNvPr id="1" name="Shape 473"/>
        <p:cNvGrpSpPr/>
        <p:nvPr/>
      </p:nvGrpSpPr>
      <p:grpSpPr>
        <a:xfrm>
          <a:off x="0" y="0"/>
          <a:ext cx="0" cy="0"/>
          <a:chOff x="0" y="0"/>
          <a:chExt cx="0" cy="0"/>
        </a:xfrm>
      </p:grpSpPr>
      <p:sp>
        <p:nvSpPr>
          <p:cNvPr id="474" name="Shape 474"/>
          <p:cNvSpPr txBox="1">
            <a:spLocks noGrp="1"/>
          </p:cNvSpPr>
          <p:nvPr>
            <p:ph type="title"/>
          </p:nvPr>
        </p:nvSpPr>
        <p:spPr>
          <a:xfrm>
            <a:off x="722313" y="3305175"/>
            <a:ext cx="7772400" cy="11355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4900"/>
              <a:buFont typeface="Calibri"/>
              <a:buNone/>
            </a:pPr>
            <a:r>
              <a:rPr lang="zh-TW" sz="4900" b="1" i="0" u="none" strike="noStrike" cap="none">
                <a:solidFill>
                  <a:schemeClr val="dk1"/>
                </a:solidFill>
                <a:latin typeface="Calibri"/>
                <a:ea typeface="Calibri"/>
                <a:cs typeface="Calibri"/>
                <a:sym typeface="Calibri"/>
              </a:rPr>
              <a:t>道听途说</a:t>
            </a:r>
            <a:br>
              <a:rPr lang="zh-TW" sz="4900" b="1" i="0" u="none" strike="noStrike" cap="none">
                <a:solidFill>
                  <a:schemeClr val="dk1"/>
                </a:solidFill>
                <a:latin typeface="Calibri"/>
                <a:ea typeface="Calibri"/>
                <a:cs typeface="Calibri"/>
                <a:sym typeface="Calibri"/>
              </a:rPr>
            </a:br>
            <a:r>
              <a:rPr lang="zh-TW" sz="4900" b="1" i="0" u="none" strike="noStrike" cap="none">
                <a:solidFill>
                  <a:schemeClr val="dk1"/>
                </a:solidFill>
                <a:latin typeface="Calibri"/>
                <a:ea typeface="Calibri"/>
                <a:cs typeface="Calibri"/>
                <a:sym typeface="Calibri"/>
              </a:rPr>
              <a:t>道聽途說</a:t>
            </a:r>
            <a:endParaRPr/>
          </a:p>
        </p:txBody>
      </p:sp>
      <p:sp>
        <p:nvSpPr>
          <p:cNvPr id="475" name="Shape 475"/>
          <p:cNvSpPr txBox="1">
            <a:spLocks noGrp="1"/>
          </p:cNvSpPr>
          <p:nvPr>
            <p:ph type="body" idx="1"/>
          </p:nvPr>
        </p:nvSpPr>
        <p:spPr>
          <a:xfrm>
            <a:off x="722313" y="2180035"/>
            <a:ext cx="7772400" cy="1125300"/>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Clr>
                <a:srgbClr val="888888"/>
              </a:buClr>
              <a:buSzPts val="3600"/>
              <a:buFont typeface="Arial"/>
              <a:buNone/>
            </a:pPr>
            <a:r>
              <a:rPr lang="zh-TW" sz="3600" b="0" i="0" u="none" strike="noStrike" cap="none">
                <a:solidFill>
                  <a:srgbClr val="888888"/>
                </a:solidFill>
                <a:latin typeface="Calibri"/>
                <a:ea typeface="Calibri"/>
                <a:cs typeface="Calibri"/>
                <a:sym typeface="Calibri"/>
              </a:rPr>
              <a:t>游戏环节|遊戲環節</a:t>
            </a:r>
            <a:endParaRPr sz="3600" b="0" i="0" u="none" strike="noStrike" cap="none">
              <a:solidFill>
                <a:srgbClr val="888888"/>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Shape 367"/>
          <p:cNvSpPr txBox="1">
            <a:spLocks noGrp="1"/>
          </p:cNvSpPr>
          <p:nvPr>
            <p:ph type="subTitle" idx="1"/>
          </p:nvPr>
        </p:nvSpPr>
        <p:spPr>
          <a:xfrm>
            <a:off x="5315145" y="2571750"/>
            <a:ext cx="3429900" cy="1428600"/>
          </a:xfrm>
          <a:prstGeom prst="rect">
            <a:avLst/>
          </a:prstGeom>
        </p:spPr>
        <p:txBody>
          <a:bodyPr spcFirstLastPara="1" wrap="square" lIns="68575" tIns="68575" rIns="68575" bIns="68575" anchor="b" anchorCtr="0">
            <a:noAutofit/>
          </a:bodyPr>
          <a:lstStyle/>
          <a:p>
            <a:pPr marL="0" lvl="0" indent="0">
              <a:spcBef>
                <a:spcPts val="0"/>
              </a:spcBef>
              <a:spcAft>
                <a:spcPts val="0"/>
              </a:spcAft>
              <a:buNone/>
            </a:pPr>
            <a:endParaRPr/>
          </a:p>
        </p:txBody>
      </p:sp>
      <p:sp>
        <p:nvSpPr>
          <p:cNvPr id="368" name="Shape 368"/>
          <p:cNvSpPr txBox="1"/>
          <p:nvPr/>
        </p:nvSpPr>
        <p:spPr>
          <a:xfrm>
            <a:off x="542088" y="2874925"/>
            <a:ext cx="7772400" cy="1520100"/>
          </a:xfrm>
          <a:prstGeom prst="rect">
            <a:avLst/>
          </a:prstGeom>
          <a:noFill/>
          <a:ln>
            <a:noFill/>
          </a:ln>
        </p:spPr>
        <p:txBody>
          <a:bodyPr spcFirstLastPara="1" wrap="square" lIns="91425" tIns="45700" rIns="91425" bIns="45700" anchor="t" anchorCtr="0">
            <a:noAutofit/>
          </a:bodyPr>
          <a:lstStyle/>
          <a:p>
            <a:pPr marL="0" lvl="0" indent="0" rtl="0">
              <a:spcBef>
                <a:spcPts val="0"/>
              </a:spcBef>
              <a:spcAft>
                <a:spcPts val="0"/>
              </a:spcAft>
              <a:buNone/>
            </a:pPr>
            <a:r>
              <a:rPr lang="zh-TW" sz="4860" b="1">
                <a:solidFill>
                  <a:srgbClr val="000000"/>
                </a:solidFill>
                <a:latin typeface="Calibri"/>
                <a:ea typeface="Calibri"/>
                <a:cs typeface="Calibri"/>
                <a:sym typeface="Calibri"/>
              </a:rPr>
              <a:t>拼音复习</a:t>
            </a:r>
            <a:br>
              <a:rPr lang="zh-TW" sz="4860" b="1">
                <a:solidFill>
                  <a:srgbClr val="000000"/>
                </a:solidFill>
                <a:latin typeface="Calibri"/>
                <a:ea typeface="Calibri"/>
                <a:cs typeface="Calibri"/>
                <a:sym typeface="Calibri"/>
              </a:rPr>
            </a:br>
            <a:r>
              <a:rPr lang="zh-TW" sz="4860" b="1">
                <a:solidFill>
                  <a:srgbClr val="000000"/>
                </a:solidFill>
                <a:latin typeface="Calibri"/>
                <a:ea typeface="Calibri"/>
                <a:cs typeface="Calibri"/>
                <a:sym typeface="Calibri"/>
              </a:rPr>
              <a:t>拼音複習</a:t>
            </a:r>
            <a:endParaRPr sz="4860" b="1">
              <a:solidFill>
                <a:srgbClr val="000000"/>
              </a:solidFill>
              <a:latin typeface="Calibri"/>
              <a:ea typeface="Calibri"/>
              <a:cs typeface="Calibri"/>
              <a:sym typeface="Calibri"/>
            </a:endParaRPr>
          </a:p>
        </p:txBody>
      </p:sp>
      <p:sp>
        <p:nvSpPr>
          <p:cNvPr id="369" name="Shape 369"/>
          <p:cNvSpPr txBox="1"/>
          <p:nvPr/>
        </p:nvSpPr>
        <p:spPr>
          <a:xfrm>
            <a:off x="542088" y="1374738"/>
            <a:ext cx="7772400" cy="1500300"/>
          </a:xfrm>
          <a:prstGeom prst="rect">
            <a:avLst/>
          </a:prstGeom>
          <a:noFill/>
          <a:ln>
            <a:noFill/>
          </a:ln>
        </p:spPr>
        <p:txBody>
          <a:bodyPr spcFirstLastPara="1" wrap="square" lIns="91425" tIns="45700" rIns="91425" bIns="45700" anchor="b" anchorCtr="0">
            <a:noAutofit/>
          </a:bodyPr>
          <a:lstStyle/>
          <a:p>
            <a:pPr marL="0" lvl="0" indent="0" rtl="0">
              <a:spcBef>
                <a:spcPts val="0"/>
              </a:spcBef>
              <a:spcAft>
                <a:spcPts val="0"/>
              </a:spcAft>
              <a:buNone/>
            </a:pPr>
            <a:r>
              <a:rPr lang="zh-TW" sz="3600">
                <a:latin typeface="Calibri"/>
                <a:ea typeface="Calibri"/>
                <a:cs typeface="Calibri"/>
                <a:sym typeface="Calibri"/>
              </a:rPr>
              <a:t>学术部分|學術部分</a:t>
            </a:r>
            <a:endParaRPr sz="3600">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B6D7A8"/>
        </a:solidFill>
        <a:effectLst/>
      </p:bgPr>
    </p:bg>
    <p:spTree>
      <p:nvGrpSpPr>
        <p:cNvPr id="1" name="Shape 479"/>
        <p:cNvGrpSpPr/>
        <p:nvPr/>
      </p:nvGrpSpPr>
      <p:grpSpPr>
        <a:xfrm>
          <a:off x="0" y="0"/>
          <a:ext cx="0" cy="0"/>
          <a:chOff x="0" y="0"/>
          <a:chExt cx="0" cy="0"/>
        </a:xfrm>
      </p:grpSpPr>
      <p:sp>
        <p:nvSpPr>
          <p:cNvPr id="480" name="Shape 480"/>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r>
              <a:rPr lang="zh-TW" sz="4400" b="0" i="0" u="none" strike="noStrike" cap="none">
                <a:solidFill>
                  <a:schemeClr val="dk1"/>
                </a:solidFill>
                <a:latin typeface="Calibri"/>
                <a:ea typeface="Calibri"/>
                <a:cs typeface="Calibri"/>
                <a:sym typeface="Calibri"/>
              </a:rPr>
              <a:t>道听途说|道聽途說</a:t>
            </a:r>
            <a:endParaRPr sz="4400" b="0" i="0" u="none" strike="noStrike" cap="none">
              <a:solidFill>
                <a:schemeClr val="dk1"/>
              </a:solidFill>
              <a:latin typeface="Calibri"/>
              <a:ea typeface="Calibri"/>
              <a:cs typeface="Calibri"/>
              <a:sym typeface="Calibri"/>
            </a:endParaRPr>
          </a:p>
        </p:txBody>
      </p:sp>
      <p:sp>
        <p:nvSpPr>
          <p:cNvPr id="481" name="Shape 481"/>
          <p:cNvSpPr txBox="1"/>
          <p:nvPr/>
        </p:nvSpPr>
        <p:spPr>
          <a:xfrm>
            <a:off x="457200" y="1457716"/>
            <a:ext cx="8229600" cy="2331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zh-TW" sz="2800">
                <a:solidFill>
                  <a:schemeClr val="dk1"/>
                </a:solidFill>
                <a:latin typeface="Calibri"/>
                <a:ea typeface="Calibri"/>
                <a:cs typeface="Calibri"/>
                <a:sym typeface="Calibri"/>
              </a:rPr>
              <a:t>规则：分为两组。每组的第一个人看到题纸后描述给第二个人，第二个人再描述给下一个，以此类推，由最后一人说出答案。比比看哪组又快又准。</a:t>
            </a:r>
            <a:endParaRPr sz="2800">
              <a:solidFill>
                <a:schemeClr val="dk1"/>
              </a:solidFill>
              <a:latin typeface="Calibri"/>
              <a:ea typeface="Calibri"/>
              <a:cs typeface="Calibri"/>
              <a:sym typeface="Calibri"/>
            </a:endParaRPr>
          </a:p>
          <a:p>
            <a:pPr marL="0" marR="0" lvl="0" indent="0" algn="l" rtl="0">
              <a:spcBef>
                <a:spcPts val="0"/>
              </a:spcBef>
              <a:spcAft>
                <a:spcPts val="0"/>
              </a:spcAft>
              <a:buNone/>
            </a:pPr>
            <a:endParaRPr sz="2800">
              <a:solidFill>
                <a:schemeClr val="dk1"/>
              </a:solidFill>
              <a:latin typeface="Calibri"/>
              <a:ea typeface="Calibri"/>
              <a:cs typeface="Calibri"/>
              <a:sym typeface="Calibri"/>
            </a:endParaRPr>
          </a:p>
          <a:p>
            <a:pPr marL="0" marR="0" lvl="0" indent="0" algn="l" rtl="0">
              <a:spcBef>
                <a:spcPts val="0"/>
              </a:spcBef>
              <a:spcAft>
                <a:spcPts val="0"/>
              </a:spcAft>
              <a:buNone/>
            </a:pPr>
            <a:r>
              <a:rPr lang="zh-TW" sz="2800">
                <a:solidFill>
                  <a:schemeClr val="dk1"/>
                </a:solidFill>
                <a:latin typeface="Calibri"/>
                <a:ea typeface="Calibri"/>
                <a:cs typeface="Calibri"/>
                <a:sym typeface="Calibri"/>
              </a:rPr>
              <a:t>規則：分為兩組。每組的第一個人看到題紙後描述給第二個人，第二個人再描述給下一個，以此類推，由最後一人說出答案。比比看哪組又快又準。</a:t>
            </a:r>
            <a:endParaRPr sz="2800">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B6D7A8"/>
        </a:solidFill>
        <a:effectLst/>
      </p:bgPr>
    </p:bg>
    <p:spTree>
      <p:nvGrpSpPr>
        <p:cNvPr id="1" name="Shape 373"/>
        <p:cNvGrpSpPr/>
        <p:nvPr/>
      </p:nvGrpSpPr>
      <p:grpSpPr>
        <a:xfrm>
          <a:off x="0" y="0"/>
          <a:ext cx="0" cy="0"/>
          <a:chOff x="0" y="0"/>
          <a:chExt cx="0" cy="0"/>
        </a:xfrm>
      </p:grpSpPr>
      <p:sp>
        <p:nvSpPr>
          <p:cNvPr id="374" name="Shape 374"/>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zh-TW"/>
              <a:t>複習</a:t>
            </a:r>
            <a:endParaRPr/>
          </a:p>
        </p:txBody>
      </p:sp>
      <p:sp>
        <p:nvSpPr>
          <p:cNvPr id="375" name="Shape 375"/>
          <p:cNvSpPr txBox="1">
            <a:spLocks noGrp="1"/>
          </p:cNvSpPr>
          <p:nvPr>
            <p:ph type="body" idx="1"/>
          </p:nvPr>
        </p:nvSpPr>
        <p:spPr>
          <a:xfrm>
            <a:off x="311700" y="1093950"/>
            <a:ext cx="8520600" cy="3608400"/>
          </a:xfrm>
          <a:prstGeom prst="rect">
            <a:avLst/>
          </a:prstGeom>
        </p:spPr>
        <p:txBody>
          <a:bodyPr spcFirstLastPara="1" wrap="square" lIns="91425" tIns="91425" rIns="91425" bIns="91425" anchor="t" anchorCtr="0">
            <a:noAutofit/>
          </a:bodyPr>
          <a:lstStyle/>
          <a:p>
            <a:pPr marL="0" lvl="0" indent="0" rtl="0">
              <a:lnSpc>
                <a:spcPct val="150000"/>
              </a:lnSpc>
              <a:spcBef>
                <a:spcPts val="0"/>
              </a:spcBef>
              <a:spcAft>
                <a:spcPts val="0"/>
              </a:spcAft>
              <a:buNone/>
            </a:pPr>
            <a:r>
              <a:rPr lang="zh-TW" b="1">
                <a:solidFill>
                  <a:srgbClr val="000000"/>
                </a:solidFill>
              </a:rPr>
              <a:t>b	p	m	f	d	t </a:t>
            </a:r>
            <a:br>
              <a:rPr lang="zh-TW" b="1">
                <a:solidFill>
                  <a:srgbClr val="000000"/>
                </a:solidFill>
              </a:rPr>
            </a:br>
            <a:r>
              <a:rPr lang="zh-TW" b="1">
                <a:solidFill>
                  <a:srgbClr val="000000"/>
                </a:solidFill>
              </a:rPr>
              <a:t>n	l	g	k	h	j</a:t>
            </a:r>
            <a:br>
              <a:rPr lang="zh-TW" b="1">
                <a:solidFill>
                  <a:srgbClr val="000000"/>
                </a:solidFill>
              </a:rPr>
            </a:br>
            <a:r>
              <a:rPr lang="zh-TW" b="1">
                <a:solidFill>
                  <a:srgbClr val="000000"/>
                </a:solidFill>
              </a:rPr>
              <a:t>q	x	zh	ch	sh	r</a:t>
            </a:r>
            <a:br>
              <a:rPr lang="zh-TW" b="1">
                <a:solidFill>
                  <a:srgbClr val="000000"/>
                </a:solidFill>
              </a:rPr>
            </a:br>
            <a:r>
              <a:rPr lang="zh-TW" b="1">
                <a:solidFill>
                  <a:srgbClr val="000000"/>
                </a:solidFill>
              </a:rPr>
              <a:t>z	c	s	y	w	</a:t>
            </a:r>
            <a:endParaRPr b="1">
              <a:solidFill>
                <a:srgbClr val="000000"/>
              </a:solidFill>
            </a:endParaRPr>
          </a:p>
          <a:p>
            <a:pPr marL="0" lvl="0" indent="0" rtl="0">
              <a:lnSpc>
                <a:spcPct val="150000"/>
              </a:lnSpc>
              <a:spcBef>
                <a:spcPts val="1600"/>
              </a:spcBef>
              <a:spcAft>
                <a:spcPts val="0"/>
              </a:spcAft>
              <a:buNone/>
            </a:pPr>
            <a:r>
              <a:rPr lang="zh-TW" b="1">
                <a:solidFill>
                  <a:srgbClr val="000000"/>
                </a:solidFill>
              </a:rPr>
              <a:t>a	o	e	i	u	ü</a:t>
            </a:r>
            <a:br>
              <a:rPr lang="zh-TW" b="1">
                <a:solidFill>
                  <a:srgbClr val="000000"/>
                </a:solidFill>
              </a:rPr>
            </a:br>
            <a:r>
              <a:rPr lang="zh-TW" b="1">
                <a:solidFill>
                  <a:srgbClr val="000000"/>
                </a:solidFill>
              </a:rPr>
              <a:t>ai	ei	ui	ao	ou	iu</a:t>
            </a:r>
            <a:br>
              <a:rPr lang="zh-TW" b="1">
                <a:solidFill>
                  <a:srgbClr val="000000"/>
                </a:solidFill>
              </a:rPr>
            </a:br>
            <a:r>
              <a:rPr lang="zh-TW" b="1">
                <a:solidFill>
                  <a:srgbClr val="000000"/>
                </a:solidFill>
              </a:rPr>
              <a:t>ie	üe	er	an	en	in</a:t>
            </a:r>
            <a:br>
              <a:rPr lang="zh-TW" b="1">
                <a:solidFill>
                  <a:srgbClr val="000000"/>
                </a:solidFill>
              </a:rPr>
            </a:br>
            <a:r>
              <a:rPr lang="zh-TW" b="1">
                <a:solidFill>
                  <a:srgbClr val="000000"/>
                </a:solidFill>
              </a:rPr>
              <a:t>un	ün	ang	eng	ing	ong</a:t>
            </a:r>
            <a:endParaRPr b="1">
              <a:solidFill>
                <a:srgbClr val="000000"/>
              </a:solidFill>
            </a:endParaRPr>
          </a:p>
          <a:p>
            <a:pPr marL="0" lvl="0" indent="0" rtl="0">
              <a:spcBef>
                <a:spcPts val="1600"/>
              </a:spcBef>
              <a:spcAft>
                <a:spcPts val="1600"/>
              </a:spcAft>
              <a:buNone/>
            </a:pPr>
            <a:endParaRPr/>
          </a:p>
        </p:txBody>
      </p:sp>
      <p:sp>
        <p:nvSpPr>
          <p:cNvPr id="376" name="Shape 376"/>
          <p:cNvSpPr txBox="1"/>
          <p:nvPr/>
        </p:nvSpPr>
        <p:spPr>
          <a:xfrm>
            <a:off x="4826350" y="1275525"/>
            <a:ext cx="3474900" cy="2654400"/>
          </a:xfrm>
          <a:prstGeom prst="rect">
            <a:avLst/>
          </a:prstGeom>
          <a:noFill/>
          <a:ln>
            <a:noFill/>
          </a:ln>
        </p:spPr>
        <p:txBody>
          <a:bodyPr spcFirstLastPara="1" wrap="square" lIns="91425" tIns="91425" rIns="91425" bIns="91425" anchor="t" anchorCtr="0">
            <a:noAutofit/>
          </a:bodyPr>
          <a:lstStyle/>
          <a:p>
            <a:pPr marL="0" lvl="0" indent="0" rtl="0">
              <a:lnSpc>
                <a:spcPct val="150000"/>
              </a:lnSpc>
              <a:spcBef>
                <a:spcPts val="0"/>
              </a:spcBef>
              <a:spcAft>
                <a:spcPts val="0"/>
              </a:spcAft>
              <a:buNone/>
            </a:pPr>
            <a:r>
              <a:rPr lang="zh-TW" sz="1800" b="1">
                <a:latin typeface="Open Sans"/>
                <a:ea typeface="Open Sans"/>
                <a:cs typeface="Open Sans"/>
                <a:sym typeface="Open Sans"/>
              </a:rPr>
              <a:t>zhi	chi	shi	ri</a:t>
            </a:r>
            <a:br>
              <a:rPr lang="zh-TW" sz="1800" b="1">
                <a:latin typeface="Open Sans"/>
                <a:ea typeface="Open Sans"/>
                <a:cs typeface="Open Sans"/>
                <a:sym typeface="Open Sans"/>
              </a:rPr>
            </a:br>
            <a:r>
              <a:rPr lang="zh-TW" sz="1800" b="1">
                <a:latin typeface="Open Sans"/>
                <a:ea typeface="Open Sans"/>
                <a:cs typeface="Open Sans"/>
                <a:sym typeface="Open Sans"/>
              </a:rPr>
              <a:t>zi	ci	si	yi</a:t>
            </a:r>
            <a:br>
              <a:rPr lang="zh-TW" sz="1800" b="1">
                <a:latin typeface="Open Sans"/>
                <a:ea typeface="Open Sans"/>
                <a:cs typeface="Open Sans"/>
                <a:sym typeface="Open Sans"/>
              </a:rPr>
            </a:br>
            <a:r>
              <a:rPr lang="zh-TW" sz="1800" b="1">
                <a:latin typeface="Open Sans"/>
                <a:ea typeface="Open Sans"/>
                <a:cs typeface="Open Sans"/>
                <a:sym typeface="Open Sans"/>
              </a:rPr>
              <a:t>wu	yu	ye	yue</a:t>
            </a:r>
            <a:br>
              <a:rPr lang="zh-TW" sz="1800" b="1">
                <a:latin typeface="Open Sans"/>
                <a:ea typeface="Open Sans"/>
                <a:cs typeface="Open Sans"/>
                <a:sym typeface="Open Sans"/>
              </a:rPr>
            </a:br>
            <a:r>
              <a:rPr lang="zh-TW" sz="1800" b="1">
                <a:latin typeface="Open Sans"/>
                <a:ea typeface="Open Sans"/>
                <a:cs typeface="Open Sans"/>
                <a:sym typeface="Open Sans"/>
              </a:rPr>
              <a:t>yuan	yin	yun	ying</a:t>
            </a:r>
            <a:endParaRPr sz="1800" b="1">
              <a:latin typeface="Open Sans"/>
              <a:ea typeface="Open Sans"/>
              <a:cs typeface="Open Sans"/>
              <a:sym typeface="Open San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Shape 381"/>
          <p:cNvSpPr txBox="1">
            <a:spLocks noGrp="1"/>
          </p:cNvSpPr>
          <p:nvPr>
            <p:ph type="body" idx="1"/>
          </p:nvPr>
        </p:nvSpPr>
        <p:spPr>
          <a:xfrm>
            <a:off x="311700" y="1234075"/>
            <a:ext cx="8520600" cy="3334800"/>
          </a:xfrm>
          <a:prstGeom prst="rect">
            <a:avLst/>
          </a:prstGeom>
        </p:spPr>
        <p:txBody>
          <a:bodyPr spcFirstLastPara="1" wrap="square" lIns="91425" tIns="91425" rIns="91425" bIns="91425" anchor="t" anchorCtr="0">
            <a:noAutofit/>
          </a:bodyPr>
          <a:lstStyle/>
          <a:p>
            <a:pPr marL="0" lvl="0" indent="0" rtl="0">
              <a:spcBef>
                <a:spcPts val="0"/>
              </a:spcBef>
              <a:spcAft>
                <a:spcPts val="1600"/>
              </a:spcAft>
              <a:buNone/>
            </a:pPr>
            <a:endParaRPr/>
          </a:p>
        </p:txBody>
      </p:sp>
      <p:graphicFrame>
        <p:nvGraphicFramePr>
          <p:cNvPr id="382" name="Shape 382"/>
          <p:cNvGraphicFramePr/>
          <p:nvPr/>
        </p:nvGraphicFramePr>
        <p:xfrm>
          <a:off x="311700" y="1234085"/>
          <a:ext cx="3000000" cy="3000000"/>
        </p:xfrm>
        <a:graphic>
          <a:graphicData uri="http://schemas.openxmlformats.org/drawingml/2006/table">
            <a:tbl>
              <a:tblPr>
                <a:noFill/>
                <a:tableStyleId>{0BB0E3E1-92E2-414A-BDC9-2816835E0267}</a:tableStyleId>
              </a:tblPr>
              <a:tblGrid>
                <a:gridCol w="907000">
                  <a:extLst>
                    <a:ext uri="{9D8B030D-6E8A-4147-A177-3AD203B41FA5}">
                      <a16:colId xmlns:a16="http://schemas.microsoft.com/office/drawing/2014/main" val="20000"/>
                    </a:ext>
                  </a:extLst>
                </a:gridCol>
                <a:gridCol w="2569200">
                  <a:extLst>
                    <a:ext uri="{9D8B030D-6E8A-4147-A177-3AD203B41FA5}">
                      <a16:colId xmlns:a16="http://schemas.microsoft.com/office/drawing/2014/main" val="20001"/>
                    </a:ext>
                  </a:extLst>
                </a:gridCol>
                <a:gridCol w="2590150">
                  <a:extLst>
                    <a:ext uri="{9D8B030D-6E8A-4147-A177-3AD203B41FA5}">
                      <a16:colId xmlns:a16="http://schemas.microsoft.com/office/drawing/2014/main" val="20002"/>
                    </a:ext>
                  </a:extLst>
                </a:gridCol>
                <a:gridCol w="2454250">
                  <a:extLst>
                    <a:ext uri="{9D8B030D-6E8A-4147-A177-3AD203B41FA5}">
                      <a16:colId xmlns:a16="http://schemas.microsoft.com/office/drawing/2014/main" val="20003"/>
                    </a:ext>
                  </a:extLst>
                </a:gridCol>
              </a:tblGrid>
              <a:tr h="740525">
                <a:tc>
                  <a:txBody>
                    <a:bodyPr/>
                    <a:lstStyle/>
                    <a:p>
                      <a:pPr marL="0" lvl="0" indent="0" algn="ctr" rtl="0">
                        <a:spcBef>
                          <a:spcPts val="0"/>
                        </a:spcBef>
                        <a:spcAft>
                          <a:spcPts val="0"/>
                        </a:spcAft>
                        <a:buNone/>
                      </a:pPr>
                      <a:endParaRPr sz="2400"/>
                    </a:p>
                  </a:txBody>
                  <a:tcPr marL="91425" marR="91425" marT="91425" marB="91425"/>
                </a:tc>
                <a:tc>
                  <a:txBody>
                    <a:bodyPr/>
                    <a:lstStyle/>
                    <a:p>
                      <a:pPr marL="0" lvl="0" indent="0" algn="ctr" rtl="0">
                        <a:spcBef>
                          <a:spcPts val="0"/>
                        </a:spcBef>
                        <a:spcAft>
                          <a:spcPts val="0"/>
                        </a:spcAft>
                        <a:buNone/>
                      </a:pPr>
                      <a:r>
                        <a:rPr lang="zh-TW" sz="2400"/>
                        <a:t>a</a:t>
                      </a:r>
                      <a:endParaRPr sz="2400"/>
                    </a:p>
                  </a:txBody>
                  <a:tcPr marL="91425" marR="91425" marT="91425" marB="91425"/>
                </a:tc>
                <a:tc>
                  <a:txBody>
                    <a:bodyPr/>
                    <a:lstStyle/>
                    <a:p>
                      <a:pPr marL="0" lvl="0" indent="0" algn="ctr" rtl="0">
                        <a:spcBef>
                          <a:spcPts val="0"/>
                        </a:spcBef>
                        <a:spcAft>
                          <a:spcPts val="0"/>
                        </a:spcAft>
                        <a:buNone/>
                      </a:pPr>
                      <a:r>
                        <a:rPr lang="zh-TW" sz="2400"/>
                        <a:t>e</a:t>
                      </a:r>
                      <a:endParaRPr sz="2400"/>
                    </a:p>
                  </a:txBody>
                  <a:tcPr marL="91425" marR="91425" marT="91425" marB="91425"/>
                </a:tc>
                <a:tc>
                  <a:txBody>
                    <a:bodyPr/>
                    <a:lstStyle/>
                    <a:p>
                      <a:pPr marL="0" lvl="0" indent="0" algn="ctr" rtl="0">
                        <a:spcBef>
                          <a:spcPts val="0"/>
                        </a:spcBef>
                        <a:spcAft>
                          <a:spcPts val="0"/>
                        </a:spcAft>
                        <a:buNone/>
                      </a:pPr>
                      <a:r>
                        <a:rPr lang="zh-TW" sz="2400"/>
                        <a:t>u</a:t>
                      </a:r>
                      <a:endParaRPr sz="2400"/>
                    </a:p>
                  </a:txBody>
                  <a:tcPr marL="91425" marR="91425" marT="91425" marB="91425"/>
                </a:tc>
                <a:extLst>
                  <a:ext uri="{0D108BD9-81ED-4DB2-BD59-A6C34878D82A}">
                    <a16:rowId xmlns:a16="http://schemas.microsoft.com/office/drawing/2014/main" val="10000"/>
                  </a:ext>
                </a:extLst>
              </a:tr>
              <a:tr h="733400">
                <a:tc>
                  <a:txBody>
                    <a:bodyPr/>
                    <a:lstStyle/>
                    <a:p>
                      <a:pPr marL="0" lvl="0" indent="0" algn="ctr" rtl="0">
                        <a:spcBef>
                          <a:spcPts val="0"/>
                        </a:spcBef>
                        <a:spcAft>
                          <a:spcPts val="0"/>
                        </a:spcAft>
                        <a:buNone/>
                      </a:pPr>
                      <a:r>
                        <a:rPr lang="zh-TW" sz="2400"/>
                        <a:t>g</a:t>
                      </a:r>
                      <a:endParaRPr sz="2400"/>
                    </a:p>
                  </a:txBody>
                  <a:tcPr marL="91425" marR="91425" marT="91425" marB="91425"/>
                </a:tc>
                <a:tc>
                  <a:txBody>
                    <a:bodyPr/>
                    <a:lstStyle/>
                    <a:p>
                      <a:pPr marL="0" lvl="0" indent="0" algn="ctr" rtl="0">
                        <a:spcBef>
                          <a:spcPts val="0"/>
                        </a:spcBef>
                        <a:spcAft>
                          <a:spcPts val="0"/>
                        </a:spcAft>
                        <a:buNone/>
                      </a:pPr>
                      <a:r>
                        <a:rPr lang="zh-TW" sz="2400"/>
                        <a:t>ga 尬</a:t>
                      </a:r>
                      <a:endParaRPr sz="2400"/>
                    </a:p>
                  </a:txBody>
                  <a:tcPr marL="91425" marR="91425" marT="91425" marB="91425"/>
                </a:tc>
                <a:tc>
                  <a:txBody>
                    <a:bodyPr/>
                    <a:lstStyle/>
                    <a:p>
                      <a:pPr marL="0" lvl="0" indent="0" algn="ctr" rtl="0">
                        <a:spcBef>
                          <a:spcPts val="0"/>
                        </a:spcBef>
                        <a:spcAft>
                          <a:spcPts val="0"/>
                        </a:spcAft>
                        <a:buNone/>
                      </a:pPr>
                      <a:r>
                        <a:rPr lang="zh-TW" sz="2400"/>
                        <a:t>ge 歌 </a:t>
                      </a:r>
                      <a:endParaRPr sz="2400"/>
                    </a:p>
                  </a:txBody>
                  <a:tcPr marL="91425" marR="91425" marT="91425" marB="91425"/>
                </a:tc>
                <a:tc>
                  <a:txBody>
                    <a:bodyPr/>
                    <a:lstStyle/>
                    <a:p>
                      <a:pPr marL="0" lvl="0" indent="0" algn="ctr" rtl="0">
                        <a:spcBef>
                          <a:spcPts val="0"/>
                        </a:spcBef>
                        <a:spcAft>
                          <a:spcPts val="0"/>
                        </a:spcAft>
                        <a:buNone/>
                      </a:pPr>
                      <a:r>
                        <a:rPr lang="zh-TW" sz="2400"/>
                        <a:t>gu 估 </a:t>
                      </a:r>
                      <a:endParaRPr sz="2400"/>
                    </a:p>
                  </a:txBody>
                  <a:tcPr marL="91425" marR="91425" marT="91425" marB="91425"/>
                </a:tc>
                <a:extLst>
                  <a:ext uri="{0D108BD9-81ED-4DB2-BD59-A6C34878D82A}">
                    <a16:rowId xmlns:a16="http://schemas.microsoft.com/office/drawing/2014/main" val="10001"/>
                  </a:ext>
                </a:extLst>
              </a:tr>
              <a:tr h="733400">
                <a:tc>
                  <a:txBody>
                    <a:bodyPr/>
                    <a:lstStyle/>
                    <a:p>
                      <a:pPr marL="0" lvl="0" indent="0" algn="ctr" rtl="0">
                        <a:spcBef>
                          <a:spcPts val="0"/>
                        </a:spcBef>
                        <a:spcAft>
                          <a:spcPts val="0"/>
                        </a:spcAft>
                        <a:buNone/>
                      </a:pPr>
                      <a:r>
                        <a:rPr lang="zh-TW" sz="2400"/>
                        <a:t>k</a:t>
                      </a:r>
                      <a:endParaRPr sz="2400"/>
                    </a:p>
                  </a:txBody>
                  <a:tcPr marL="91425" marR="91425" marT="91425" marB="91425"/>
                </a:tc>
                <a:tc>
                  <a:txBody>
                    <a:bodyPr/>
                    <a:lstStyle/>
                    <a:p>
                      <a:pPr marL="0" lvl="0" indent="0" algn="ctr" rtl="0">
                        <a:spcBef>
                          <a:spcPts val="0"/>
                        </a:spcBef>
                        <a:spcAft>
                          <a:spcPts val="0"/>
                        </a:spcAft>
                        <a:buNone/>
                      </a:pPr>
                      <a:r>
                        <a:rPr lang="zh-TW" sz="2400"/>
                        <a:t>ka 卡 咖</a:t>
                      </a:r>
                      <a:endParaRPr sz="2400"/>
                    </a:p>
                  </a:txBody>
                  <a:tcPr marL="91425" marR="91425" marT="91425" marB="91425"/>
                </a:tc>
                <a:tc>
                  <a:txBody>
                    <a:bodyPr/>
                    <a:lstStyle/>
                    <a:p>
                      <a:pPr marL="0" lvl="0" indent="0" algn="ctr" rtl="0">
                        <a:spcBef>
                          <a:spcPts val="0"/>
                        </a:spcBef>
                        <a:spcAft>
                          <a:spcPts val="0"/>
                        </a:spcAft>
                        <a:buNone/>
                      </a:pPr>
                      <a:r>
                        <a:rPr lang="zh-TW" sz="2400"/>
                        <a:t>ke 科 </a:t>
                      </a:r>
                      <a:endParaRPr sz="2400"/>
                    </a:p>
                  </a:txBody>
                  <a:tcPr marL="91425" marR="91425" marT="91425" marB="91425"/>
                </a:tc>
                <a:tc>
                  <a:txBody>
                    <a:bodyPr/>
                    <a:lstStyle/>
                    <a:p>
                      <a:pPr marL="0" lvl="0" indent="0" algn="ctr" rtl="0">
                        <a:spcBef>
                          <a:spcPts val="0"/>
                        </a:spcBef>
                        <a:spcAft>
                          <a:spcPts val="0"/>
                        </a:spcAft>
                        <a:buNone/>
                      </a:pPr>
                      <a:r>
                        <a:rPr lang="zh-TW" sz="2400"/>
                        <a:t>ku 酷</a:t>
                      </a:r>
                      <a:endParaRPr sz="2400"/>
                    </a:p>
                  </a:txBody>
                  <a:tcPr marL="91425" marR="91425" marT="91425" marB="91425"/>
                </a:tc>
                <a:extLst>
                  <a:ext uri="{0D108BD9-81ED-4DB2-BD59-A6C34878D82A}">
                    <a16:rowId xmlns:a16="http://schemas.microsoft.com/office/drawing/2014/main" val="10002"/>
                  </a:ext>
                </a:extLst>
              </a:tr>
              <a:tr h="733400">
                <a:tc>
                  <a:txBody>
                    <a:bodyPr/>
                    <a:lstStyle/>
                    <a:p>
                      <a:pPr marL="0" lvl="0" indent="0" algn="ctr" rtl="0">
                        <a:spcBef>
                          <a:spcPts val="0"/>
                        </a:spcBef>
                        <a:spcAft>
                          <a:spcPts val="0"/>
                        </a:spcAft>
                        <a:buNone/>
                      </a:pPr>
                      <a:r>
                        <a:rPr lang="zh-TW" sz="2400"/>
                        <a:t>h</a:t>
                      </a:r>
                      <a:endParaRPr sz="2400"/>
                    </a:p>
                  </a:txBody>
                  <a:tcPr marL="91425" marR="91425" marT="91425" marB="91425"/>
                </a:tc>
                <a:tc>
                  <a:txBody>
                    <a:bodyPr/>
                    <a:lstStyle/>
                    <a:p>
                      <a:pPr marL="0" lvl="0" indent="0" algn="ctr" rtl="0">
                        <a:spcBef>
                          <a:spcPts val="0"/>
                        </a:spcBef>
                        <a:spcAft>
                          <a:spcPts val="0"/>
                        </a:spcAft>
                        <a:buNone/>
                      </a:pPr>
                      <a:r>
                        <a:rPr lang="zh-TW" sz="2400"/>
                        <a:t>ha 哈 蛤</a:t>
                      </a:r>
                      <a:endParaRPr sz="2400"/>
                    </a:p>
                  </a:txBody>
                  <a:tcPr marL="91425" marR="91425" marT="91425" marB="91425"/>
                </a:tc>
                <a:tc>
                  <a:txBody>
                    <a:bodyPr/>
                    <a:lstStyle/>
                    <a:p>
                      <a:pPr marL="0" lvl="0" indent="0" algn="ctr" rtl="0">
                        <a:spcBef>
                          <a:spcPts val="0"/>
                        </a:spcBef>
                        <a:spcAft>
                          <a:spcPts val="0"/>
                        </a:spcAft>
                        <a:buNone/>
                      </a:pPr>
                      <a:r>
                        <a:rPr lang="zh-TW" sz="2400"/>
                        <a:t>he 喝 </a:t>
                      </a:r>
                      <a:endParaRPr sz="2400"/>
                    </a:p>
                  </a:txBody>
                  <a:tcPr marL="91425" marR="91425" marT="91425" marB="91425"/>
                </a:tc>
                <a:tc>
                  <a:txBody>
                    <a:bodyPr/>
                    <a:lstStyle/>
                    <a:p>
                      <a:pPr marL="0" lvl="0" indent="0" algn="ctr" rtl="0">
                        <a:spcBef>
                          <a:spcPts val="0"/>
                        </a:spcBef>
                        <a:spcAft>
                          <a:spcPts val="0"/>
                        </a:spcAft>
                        <a:buNone/>
                      </a:pPr>
                      <a:r>
                        <a:rPr lang="zh-TW" sz="2400"/>
                        <a:t>hu 虎 </a:t>
                      </a:r>
                      <a:endParaRPr sz="2400"/>
                    </a:p>
                  </a:txBody>
                  <a:tcPr marL="91425" marR="91425" marT="91425" marB="91425"/>
                </a:tc>
                <a:extLst>
                  <a:ext uri="{0D108BD9-81ED-4DB2-BD59-A6C34878D82A}">
                    <a16:rowId xmlns:a16="http://schemas.microsoft.com/office/drawing/2014/main" val="10003"/>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Shape 38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388" name="Shape 388"/>
          <p:cNvSpPr txBox="1">
            <a:spLocks noGrp="1"/>
          </p:cNvSpPr>
          <p:nvPr>
            <p:ph type="body" idx="1"/>
          </p:nvPr>
        </p:nvSpPr>
        <p:spPr>
          <a:xfrm>
            <a:off x="311700" y="1234075"/>
            <a:ext cx="8520600" cy="3334800"/>
          </a:xfrm>
          <a:prstGeom prst="rect">
            <a:avLst/>
          </a:prstGeom>
        </p:spPr>
        <p:txBody>
          <a:bodyPr spcFirstLastPara="1" wrap="square" lIns="91425" tIns="91425" rIns="91425" bIns="91425" anchor="t" anchorCtr="0">
            <a:noAutofit/>
          </a:bodyPr>
          <a:lstStyle/>
          <a:p>
            <a:pPr marL="0" lvl="0" indent="0" rtl="0">
              <a:spcBef>
                <a:spcPts val="0"/>
              </a:spcBef>
              <a:spcAft>
                <a:spcPts val="1600"/>
              </a:spcAft>
              <a:buNone/>
            </a:pPr>
            <a:endParaRPr/>
          </a:p>
        </p:txBody>
      </p:sp>
      <p:graphicFrame>
        <p:nvGraphicFramePr>
          <p:cNvPr id="389" name="Shape 389"/>
          <p:cNvGraphicFramePr/>
          <p:nvPr/>
        </p:nvGraphicFramePr>
        <p:xfrm>
          <a:off x="311625" y="1234060"/>
          <a:ext cx="3000000" cy="3000000"/>
        </p:xfrm>
        <a:graphic>
          <a:graphicData uri="http://schemas.openxmlformats.org/drawingml/2006/table">
            <a:tbl>
              <a:tblPr>
                <a:noFill/>
                <a:tableStyleId>{0BB0E3E1-92E2-414A-BDC9-2816835E0267}</a:tableStyleId>
              </a:tblPr>
              <a:tblGrid>
                <a:gridCol w="418250">
                  <a:extLst>
                    <a:ext uri="{9D8B030D-6E8A-4147-A177-3AD203B41FA5}">
                      <a16:colId xmlns:a16="http://schemas.microsoft.com/office/drawing/2014/main" val="20000"/>
                    </a:ext>
                  </a:extLst>
                </a:gridCol>
                <a:gridCol w="2185025">
                  <a:extLst>
                    <a:ext uri="{9D8B030D-6E8A-4147-A177-3AD203B41FA5}">
                      <a16:colId xmlns:a16="http://schemas.microsoft.com/office/drawing/2014/main" val="20001"/>
                    </a:ext>
                  </a:extLst>
                </a:gridCol>
                <a:gridCol w="1380025">
                  <a:extLst>
                    <a:ext uri="{9D8B030D-6E8A-4147-A177-3AD203B41FA5}">
                      <a16:colId xmlns:a16="http://schemas.microsoft.com/office/drawing/2014/main" val="20002"/>
                    </a:ext>
                  </a:extLst>
                </a:gridCol>
                <a:gridCol w="2268650">
                  <a:extLst>
                    <a:ext uri="{9D8B030D-6E8A-4147-A177-3AD203B41FA5}">
                      <a16:colId xmlns:a16="http://schemas.microsoft.com/office/drawing/2014/main" val="20003"/>
                    </a:ext>
                  </a:extLst>
                </a:gridCol>
                <a:gridCol w="2268675">
                  <a:extLst>
                    <a:ext uri="{9D8B030D-6E8A-4147-A177-3AD203B41FA5}">
                      <a16:colId xmlns:a16="http://schemas.microsoft.com/office/drawing/2014/main" val="20004"/>
                    </a:ext>
                  </a:extLst>
                </a:gridCol>
              </a:tblGrid>
              <a:tr h="807075">
                <a:tc>
                  <a:txBody>
                    <a:bodyPr/>
                    <a:lstStyle/>
                    <a:p>
                      <a:pPr marL="0" lvl="0" indent="0" algn="ctr" rtl="0">
                        <a:spcBef>
                          <a:spcPts val="0"/>
                        </a:spcBef>
                        <a:spcAft>
                          <a:spcPts val="0"/>
                        </a:spcAft>
                        <a:buNone/>
                      </a:pPr>
                      <a:endParaRPr sz="2400"/>
                    </a:p>
                  </a:txBody>
                  <a:tcPr marL="91425" marR="91425" marT="91425" marB="91425"/>
                </a:tc>
                <a:tc>
                  <a:txBody>
                    <a:bodyPr/>
                    <a:lstStyle/>
                    <a:p>
                      <a:pPr marL="0" lvl="0" indent="0" algn="ctr" rtl="0">
                        <a:spcBef>
                          <a:spcPts val="0"/>
                        </a:spcBef>
                        <a:spcAft>
                          <a:spcPts val="0"/>
                        </a:spcAft>
                        <a:buNone/>
                      </a:pPr>
                      <a:r>
                        <a:rPr lang="zh-TW" sz="2400"/>
                        <a:t>ai</a:t>
                      </a:r>
                      <a:endParaRPr sz="2400"/>
                    </a:p>
                  </a:txBody>
                  <a:tcPr marL="91425" marR="91425" marT="91425" marB="91425"/>
                </a:tc>
                <a:tc>
                  <a:txBody>
                    <a:bodyPr/>
                    <a:lstStyle/>
                    <a:p>
                      <a:pPr marL="0" lvl="0" indent="0" algn="ctr" rtl="0">
                        <a:spcBef>
                          <a:spcPts val="0"/>
                        </a:spcBef>
                        <a:spcAft>
                          <a:spcPts val="0"/>
                        </a:spcAft>
                        <a:buNone/>
                      </a:pPr>
                      <a:r>
                        <a:rPr lang="zh-TW" sz="2400"/>
                        <a:t>ei</a:t>
                      </a:r>
                      <a:endParaRPr sz="2400"/>
                    </a:p>
                  </a:txBody>
                  <a:tcPr marL="91425" marR="91425" marT="91425" marB="91425"/>
                </a:tc>
                <a:tc>
                  <a:txBody>
                    <a:bodyPr/>
                    <a:lstStyle/>
                    <a:p>
                      <a:pPr marL="0" lvl="0" indent="0" algn="ctr" rtl="0">
                        <a:spcBef>
                          <a:spcPts val="0"/>
                        </a:spcBef>
                        <a:spcAft>
                          <a:spcPts val="0"/>
                        </a:spcAft>
                        <a:buNone/>
                      </a:pPr>
                      <a:r>
                        <a:rPr lang="zh-TW" sz="2400"/>
                        <a:t>ao</a:t>
                      </a:r>
                      <a:endParaRPr sz="2400"/>
                    </a:p>
                  </a:txBody>
                  <a:tcPr marL="91425" marR="91425" marT="91425" marB="91425"/>
                </a:tc>
                <a:tc>
                  <a:txBody>
                    <a:bodyPr/>
                    <a:lstStyle/>
                    <a:p>
                      <a:pPr marL="0" lvl="0" indent="0" algn="ctr" rtl="0">
                        <a:spcBef>
                          <a:spcPts val="0"/>
                        </a:spcBef>
                        <a:spcAft>
                          <a:spcPts val="0"/>
                        </a:spcAft>
                        <a:buNone/>
                      </a:pPr>
                      <a:r>
                        <a:rPr lang="zh-TW" sz="2400"/>
                        <a:t>ou</a:t>
                      </a:r>
                      <a:endParaRPr sz="2400"/>
                    </a:p>
                  </a:txBody>
                  <a:tcPr marL="91425" marR="91425" marT="91425" marB="91425"/>
                </a:tc>
                <a:extLst>
                  <a:ext uri="{0D108BD9-81ED-4DB2-BD59-A6C34878D82A}">
                    <a16:rowId xmlns:a16="http://schemas.microsoft.com/office/drawing/2014/main" val="10000"/>
                  </a:ext>
                </a:extLst>
              </a:tr>
              <a:tr h="799325">
                <a:tc>
                  <a:txBody>
                    <a:bodyPr/>
                    <a:lstStyle/>
                    <a:p>
                      <a:pPr marL="0" lvl="0" indent="0" algn="ctr" rtl="0">
                        <a:spcBef>
                          <a:spcPts val="0"/>
                        </a:spcBef>
                        <a:spcAft>
                          <a:spcPts val="0"/>
                        </a:spcAft>
                        <a:buNone/>
                      </a:pPr>
                      <a:r>
                        <a:rPr lang="zh-TW" sz="2400"/>
                        <a:t>g</a:t>
                      </a:r>
                      <a:endParaRPr sz="2400"/>
                    </a:p>
                  </a:txBody>
                  <a:tcPr marL="91425" marR="91425" marT="91425" marB="91425"/>
                </a:tc>
                <a:tc>
                  <a:txBody>
                    <a:bodyPr/>
                    <a:lstStyle/>
                    <a:p>
                      <a:pPr marL="0" lvl="0" indent="0" algn="ctr" rtl="0">
                        <a:spcBef>
                          <a:spcPts val="0"/>
                        </a:spcBef>
                        <a:spcAft>
                          <a:spcPts val="0"/>
                        </a:spcAft>
                        <a:buNone/>
                      </a:pPr>
                      <a:r>
                        <a:rPr lang="zh-TW" sz="2400"/>
                        <a:t>gai 概</a:t>
                      </a:r>
                      <a:endParaRPr sz="2400"/>
                    </a:p>
                  </a:txBody>
                  <a:tcPr marL="91425" marR="91425" marT="91425" marB="91425"/>
                </a:tc>
                <a:tc>
                  <a:txBody>
                    <a:bodyPr/>
                    <a:lstStyle/>
                    <a:p>
                      <a:pPr marL="0" lvl="0" indent="0" algn="ctr" rtl="0">
                        <a:spcBef>
                          <a:spcPts val="0"/>
                        </a:spcBef>
                        <a:spcAft>
                          <a:spcPts val="0"/>
                        </a:spcAft>
                        <a:buNone/>
                      </a:pPr>
                      <a:r>
                        <a:rPr lang="zh-TW" sz="2400"/>
                        <a:t>gei 給</a:t>
                      </a:r>
                      <a:endParaRPr sz="2400"/>
                    </a:p>
                  </a:txBody>
                  <a:tcPr marL="91425" marR="91425" marT="91425" marB="91425"/>
                </a:tc>
                <a:tc>
                  <a:txBody>
                    <a:bodyPr/>
                    <a:lstStyle/>
                    <a:p>
                      <a:pPr marL="0" lvl="0" indent="0" algn="ctr" rtl="0">
                        <a:spcBef>
                          <a:spcPts val="0"/>
                        </a:spcBef>
                        <a:spcAft>
                          <a:spcPts val="0"/>
                        </a:spcAft>
                        <a:buNone/>
                      </a:pPr>
                      <a:r>
                        <a:rPr lang="zh-TW" sz="2400"/>
                        <a:t>gao 告</a:t>
                      </a:r>
                      <a:endParaRPr sz="2400"/>
                    </a:p>
                  </a:txBody>
                  <a:tcPr marL="91425" marR="91425" marT="91425" marB="91425"/>
                </a:tc>
                <a:tc>
                  <a:txBody>
                    <a:bodyPr/>
                    <a:lstStyle/>
                    <a:p>
                      <a:pPr marL="0" lvl="0" indent="0" algn="ctr" rtl="0">
                        <a:spcBef>
                          <a:spcPts val="0"/>
                        </a:spcBef>
                        <a:spcAft>
                          <a:spcPts val="0"/>
                        </a:spcAft>
                        <a:buNone/>
                      </a:pPr>
                      <a:r>
                        <a:rPr lang="zh-TW" sz="2400"/>
                        <a:t>gou 勾 </a:t>
                      </a:r>
                      <a:endParaRPr sz="2400"/>
                    </a:p>
                  </a:txBody>
                  <a:tcPr marL="91425" marR="91425" marT="91425" marB="91425"/>
                </a:tc>
                <a:extLst>
                  <a:ext uri="{0D108BD9-81ED-4DB2-BD59-A6C34878D82A}">
                    <a16:rowId xmlns:a16="http://schemas.microsoft.com/office/drawing/2014/main" val="10001"/>
                  </a:ext>
                </a:extLst>
              </a:tr>
              <a:tr h="799325">
                <a:tc>
                  <a:txBody>
                    <a:bodyPr/>
                    <a:lstStyle/>
                    <a:p>
                      <a:pPr marL="0" lvl="0" indent="0" algn="ctr" rtl="0">
                        <a:spcBef>
                          <a:spcPts val="0"/>
                        </a:spcBef>
                        <a:spcAft>
                          <a:spcPts val="0"/>
                        </a:spcAft>
                        <a:buNone/>
                      </a:pPr>
                      <a:r>
                        <a:rPr lang="zh-TW" sz="2400"/>
                        <a:t>k</a:t>
                      </a:r>
                      <a:endParaRPr sz="2400"/>
                    </a:p>
                  </a:txBody>
                  <a:tcPr marL="91425" marR="91425" marT="91425" marB="91425"/>
                </a:tc>
                <a:tc>
                  <a:txBody>
                    <a:bodyPr/>
                    <a:lstStyle/>
                    <a:p>
                      <a:pPr marL="0" lvl="0" indent="0" algn="ctr" rtl="0">
                        <a:spcBef>
                          <a:spcPts val="0"/>
                        </a:spcBef>
                        <a:spcAft>
                          <a:spcPts val="0"/>
                        </a:spcAft>
                        <a:buNone/>
                      </a:pPr>
                      <a:r>
                        <a:rPr lang="zh-TW" sz="2400"/>
                        <a:t>kai 凱 </a:t>
                      </a:r>
                      <a:endParaRPr sz="2400"/>
                    </a:p>
                  </a:txBody>
                  <a:tcPr marL="91425" marR="91425" marT="91425" marB="91425"/>
                </a:tc>
                <a:tc>
                  <a:txBody>
                    <a:bodyPr/>
                    <a:lstStyle/>
                    <a:p>
                      <a:pPr marL="0" lvl="0" indent="0" algn="ctr" rtl="0">
                        <a:spcBef>
                          <a:spcPts val="0"/>
                        </a:spcBef>
                        <a:spcAft>
                          <a:spcPts val="0"/>
                        </a:spcAft>
                        <a:buNone/>
                      </a:pPr>
                      <a:r>
                        <a:rPr lang="zh-TW" sz="2400"/>
                        <a:t>kei 剋</a:t>
                      </a:r>
                      <a:endParaRPr sz="2400"/>
                    </a:p>
                  </a:txBody>
                  <a:tcPr marL="91425" marR="91425" marT="91425" marB="91425"/>
                </a:tc>
                <a:tc>
                  <a:txBody>
                    <a:bodyPr/>
                    <a:lstStyle/>
                    <a:p>
                      <a:pPr marL="0" lvl="0" indent="0" algn="ctr" rtl="0">
                        <a:spcBef>
                          <a:spcPts val="0"/>
                        </a:spcBef>
                        <a:spcAft>
                          <a:spcPts val="0"/>
                        </a:spcAft>
                        <a:buNone/>
                      </a:pPr>
                      <a:r>
                        <a:rPr lang="zh-TW" sz="2400"/>
                        <a:t>kao 靠</a:t>
                      </a:r>
                      <a:endParaRPr sz="2400"/>
                    </a:p>
                  </a:txBody>
                  <a:tcPr marL="91425" marR="91425" marT="91425" marB="91425"/>
                </a:tc>
                <a:tc>
                  <a:txBody>
                    <a:bodyPr/>
                    <a:lstStyle/>
                    <a:p>
                      <a:pPr marL="0" lvl="0" indent="0" algn="ctr" rtl="0">
                        <a:spcBef>
                          <a:spcPts val="0"/>
                        </a:spcBef>
                        <a:spcAft>
                          <a:spcPts val="0"/>
                        </a:spcAft>
                        <a:buNone/>
                      </a:pPr>
                      <a:r>
                        <a:rPr lang="zh-TW" sz="2400"/>
                        <a:t>kou 摳</a:t>
                      </a:r>
                      <a:endParaRPr sz="2400"/>
                    </a:p>
                  </a:txBody>
                  <a:tcPr marL="91425" marR="91425" marT="91425" marB="91425"/>
                </a:tc>
                <a:extLst>
                  <a:ext uri="{0D108BD9-81ED-4DB2-BD59-A6C34878D82A}">
                    <a16:rowId xmlns:a16="http://schemas.microsoft.com/office/drawing/2014/main" val="10002"/>
                  </a:ext>
                </a:extLst>
              </a:tr>
              <a:tr h="799325">
                <a:tc>
                  <a:txBody>
                    <a:bodyPr/>
                    <a:lstStyle/>
                    <a:p>
                      <a:pPr marL="0" lvl="0" indent="0" algn="ctr" rtl="0">
                        <a:spcBef>
                          <a:spcPts val="0"/>
                        </a:spcBef>
                        <a:spcAft>
                          <a:spcPts val="0"/>
                        </a:spcAft>
                        <a:buNone/>
                      </a:pPr>
                      <a:r>
                        <a:rPr lang="zh-TW" sz="2400"/>
                        <a:t>h</a:t>
                      </a:r>
                      <a:endParaRPr sz="2400"/>
                    </a:p>
                  </a:txBody>
                  <a:tcPr marL="91425" marR="91425" marT="91425" marB="91425"/>
                </a:tc>
                <a:tc>
                  <a:txBody>
                    <a:bodyPr/>
                    <a:lstStyle/>
                    <a:p>
                      <a:pPr marL="0" lvl="0" indent="0" algn="ctr" rtl="0">
                        <a:spcBef>
                          <a:spcPts val="0"/>
                        </a:spcBef>
                        <a:spcAft>
                          <a:spcPts val="0"/>
                        </a:spcAft>
                        <a:buNone/>
                      </a:pPr>
                      <a:r>
                        <a:rPr lang="zh-TW" sz="2400"/>
                        <a:t>hai 害</a:t>
                      </a:r>
                      <a:endParaRPr sz="2400"/>
                    </a:p>
                  </a:txBody>
                  <a:tcPr marL="91425" marR="91425" marT="91425" marB="91425"/>
                </a:tc>
                <a:tc>
                  <a:txBody>
                    <a:bodyPr/>
                    <a:lstStyle/>
                    <a:p>
                      <a:pPr marL="0" lvl="0" indent="0" algn="ctr" rtl="0">
                        <a:spcBef>
                          <a:spcPts val="0"/>
                        </a:spcBef>
                        <a:spcAft>
                          <a:spcPts val="0"/>
                        </a:spcAft>
                        <a:buNone/>
                      </a:pPr>
                      <a:r>
                        <a:rPr lang="zh-TW" sz="2400"/>
                        <a:t>hei 黑 </a:t>
                      </a:r>
                      <a:endParaRPr sz="2400"/>
                    </a:p>
                  </a:txBody>
                  <a:tcPr marL="91425" marR="91425" marT="91425" marB="91425"/>
                </a:tc>
                <a:tc>
                  <a:txBody>
                    <a:bodyPr/>
                    <a:lstStyle/>
                    <a:p>
                      <a:pPr marL="0" lvl="0" indent="0" algn="ctr" rtl="0">
                        <a:spcBef>
                          <a:spcPts val="0"/>
                        </a:spcBef>
                        <a:spcAft>
                          <a:spcPts val="0"/>
                        </a:spcAft>
                        <a:buNone/>
                      </a:pPr>
                      <a:r>
                        <a:rPr lang="zh-TW" sz="2400"/>
                        <a:t>hao 浩</a:t>
                      </a:r>
                      <a:endParaRPr sz="2400"/>
                    </a:p>
                  </a:txBody>
                  <a:tcPr marL="91425" marR="91425" marT="91425" marB="91425"/>
                </a:tc>
                <a:tc>
                  <a:txBody>
                    <a:bodyPr/>
                    <a:lstStyle/>
                    <a:p>
                      <a:pPr marL="0" lvl="0" indent="0" algn="ctr" rtl="0">
                        <a:spcBef>
                          <a:spcPts val="0"/>
                        </a:spcBef>
                        <a:spcAft>
                          <a:spcPts val="0"/>
                        </a:spcAft>
                        <a:buNone/>
                      </a:pPr>
                      <a:r>
                        <a:rPr lang="zh-TW" sz="2400"/>
                        <a:t>hou 厚</a:t>
                      </a:r>
                      <a:endParaRPr sz="2400"/>
                    </a:p>
                  </a:txBody>
                  <a:tcPr marL="91425" marR="91425" marT="91425" marB="91425"/>
                </a:tc>
                <a:extLst>
                  <a:ext uri="{0D108BD9-81ED-4DB2-BD59-A6C34878D82A}">
                    <a16:rowId xmlns:a16="http://schemas.microsoft.com/office/drawing/2014/main" val="10003"/>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Shape 39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zh-TW"/>
              <a:t>g, k, h</a:t>
            </a:r>
            <a:endParaRPr/>
          </a:p>
        </p:txBody>
      </p:sp>
      <p:sp>
        <p:nvSpPr>
          <p:cNvPr id="395" name="Shape 395"/>
          <p:cNvSpPr txBox="1">
            <a:spLocks noGrp="1"/>
          </p:cNvSpPr>
          <p:nvPr>
            <p:ph type="body" idx="1"/>
          </p:nvPr>
        </p:nvSpPr>
        <p:spPr>
          <a:xfrm>
            <a:off x="311700" y="1017725"/>
            <a:ext cx="8520600" cy="3334800"/>
          </a:xfrm>
          <a:prstGeom prst="rect">
            <a:avLst/>
          </a:prstGeom>
        </p:spPr>
        <p:txBody>
          <a:bodyPr spcFirstLastPara="1" wrap="square" lIns="91425" tIns="91425" rIns="91425" bIns="91425" anchor="t" anchorCtr="0">
            <a:noAutofit/>
          </a:bodyPr>
          <a:lstStyle/>
          <a:p>
            <a:pPr marL="0" lvl="0" indent="0" rtl="0">
              <a:spcBef>
                <a:spcPts val="0"/>
              </a:spcBef>
              <a:spcAft>
                <a:spcPts val="1600"/>
              </a:spcAft>
              <a:buNone/>
            </a:pPr>
            <a:endParaRPr/>
          </a:p>
        </p:txBody>
      </p:sp>
      <p:graphicFrame>
        <p:nvGraphicFramePr>
          <p:cNvPr id="396" name="Shape 396"/>
          <p:cNvGraphicFramePr/>
          <p:nvPr/>
        </p:nvGraphicFramePr>
        <p:xfrm>
          <a:off x="311700" y="1017725"/>
          <a:ext cx="3000000" cy="3000000"/>
        </p:xfrm>
        <a:graphic>
          <a:graphicData uri="http://schemas.openxmlformats.org/drawingml/2006/table">
            <a:tbl>
              <a:tblPr>
                <a:noFill/>
                <a:tableStyleId>{0BB0E3E1-92E2-414A-BDC9-2816835E0267}</a:tableStyleId>
              </a:tblPr>
              <a:tblGrid>
                <a:gridCol w="500125">
                  <a:extLst>
                    <a:ext uri="{9D8B030D-6E8A-4147-A177-3AD203B41FA5}">
                      <a16:colId xmlns:a16="http://schemas.microsoft.com/office/drawing/2014/main" val="20000"/>
                    </a:ext>
                  </a:extLst>
                </a:gridCol>
                <a:gridCol w="1524650">
                  <a:extLst>
                    <a:ext uri="{9D8B030D-6E8A-4147-A177-3AD203B41FA5}">
                      <a16:colId xmlns:a16="http://schemas.microsoft.com/office/drawing/2014/main" val="20001"/>
                    </a:ext>
                  </a:extLst>
                </a:gridCol>
                <a:gridCol w="1681450">
                  <a:extLst>
                    <a:ext uri="{9D8B030D-6E8A-4147-A177-3AD203B41FA5}">
                      <a16:colId xmlns:a16="http://schemas.microsoft.com/office/drawing/2014/main" val="20002"/>
                    </a:ext>
                  </a:extLst>
                </a:gridCol>
                <a:gridCol w="1556000">
                  <a:extLst>
                    <a:ext uri="{9D8B030D-6E8A-4147-A177-3AD203B41FA5}">
                      <a16:colId xmlns:a16="http://schemas.microsoft.com/office/drawing/2014/main" val="20003"/>
                    </a:ext>
                  </a:extLst>
                </a:gridCol>
                <a:gridCol w="1744200">
                  <a:extLst>
                    <a:ext uri="{9D8B030D-6E8A-4147-A177-3AD203B41FA5}">
                      <a16:colId xmlns:a16="http://schemas.microsoft.com/office/drawing/2014/main" val="20004"/>
                    </a:ext>
                  </a:extLst>
                </a:gridCol>
                <a:gridCol w="1514175">
                  <a:extLst>
                    <a:ext uri="{9D8B030D-6E8A-4147-A177-3AD203B41FA5}">
                      <a16:colId xmlns:a16="http://schemas.microsoft.com/office/drawing/2014/main" val="20005"/>
                    </a:ext>
                  </a:extLst>
                </a:gridCol>
              </a:tblGrid>
              <a:tr h="835625">
                <a:tc>
                  <a:txBody>
                    <a:bodyPr/>
                    <a:lstStyle/>
                    <a:p>
                      <a:pPr marL="0" lvl="0" indent="0" algn="ctr" rtl="0">
                        <a:spcBef>
                          <a:spcPts val="0"/>
                        </a:spcBef>
                        <a:spcAft>
                          <a:spcPts val="0"/>
                        </a:spcAft>
                        <a:buNone/>
                      </a:pPr>
                      <a:endParaRPr sz="2400"/>
                    </a:p>
                  </a:txBody>
                  <a:tcPr marL="91425" marR="91425" marT="91425" marB="91425"/>
                </a:tc>
                <a:tc>
                  <a:txBody>
                    <a:bodyPr/>
                    <a:lstStyle/>
                    <a:p>
                      <a:pPr marL="0" lvl="0" indent="0" algn="ctr" rtl="0">
                        <a:spcBef>
                          <a:spcPts val="0"/>
                        </a:spcBef>
                        <a:spcAft>
                          <a:spcPts val="0"/>
                        </a:spcAft>
                        <a:buNone/>
                      </a:pPr>
                      <a:r>
                        <a:rPr lang="zh-TW" sz="2400"/>
                        <a:t>an</a:t>
                      </a:r>
                      <a:endParaRPr sz="2400"/>
                    </a:p>
                  </a:txBody>
                  <a:tcPr marL="91425" marR="91425" marT="91425" marB="91425"/>
                </a:tc>
                <a:tc>
                  <a:txBody>
                    <a:bodyPr/>
                    <a:lstStyle/>
                    <a:p>
                      <a:pPr marL="0" lvl="0" indent="0" algn="ctr" rtl="0">
                        <a:spcBef>
                          <a:spcPts val="0"/>
                        </a:spcBef>
                        <a:spcAft>
                          <a:spcPts val="0"/>
                        </a:spcAft>
                        <a:buNone/>
                      </a:pPr>
                      <a:r>
                        <a:rPr lang="zh-TW" sz="2400"/>
                        <a:t>en</a:t>
                      </a:r>
                      <a:endParaRPr sz="2400"/>
                    </a:p>
                  </a:txBody>
                  <a:tcPr marL="91425" marR="91425" marT="91425" marB="91425"/>
                </a:tc>
                <a:tc>
                  <a:txBody>
                    <a:bodyPr/>
                    <a:lstStyle/>
                    <a:p>
                      <a:pPr marL="0" lvl="0" indent="0" algn="ctr" rtl="0">
                        <a:spcBef>
                          <a:spcPts val="0"/>
                        </a:spcBef>
                        <a:spcAft>
                          <a:spcPts val="0"/>
                        </a:spcAft>
                        <a:buNone/>
                      </a:pPr>
                      <a:r>
                        <a:rPr lang="zh-TW" sz="2400"/>
                        <a:t>ang</a:t>
                      </a:r>
                      <a:endParaRPr sz="2400"/>
                    </a:p>
                  </a:txBody>
                  <a:tcPr marL="91425" marR="91425" marT="91425" marB="91425"/>
                </a:tc>
                <a:tc>
                  <a:txBody>
                    <a:bodyPr/>
                    <a:lstStyle/>
                    <a:p>
                      <a:pPr marL="0" lvl="0" indent="0" algn="ctr" rtl="0">
                        <a:spcBef>
                          <a:spcPts val="0"/>
                        </a:spcBef>
                        <a:spcAft>
                          <a:spcPts val="0"/>
                        </a:spcAft>
                        <a:buNone/>
                      </a:pPr>
                      <a:r>
                        <a:rPr lang="zh-TW" sz="2400"/>
                        <a:t>eng</a:t>
                      </a:r>
                      <a:endParaRPr sz="2400"/>
                    </a:p>
                  </a:txBody>
                  <a:tcPr marL="91425" marR="91425" marT="91425" marB="91425"/>
                </a:tc>
                <a:tc>
                  <a:txBody>
                    <a:bodyPr/>
                    <a:lstStyle/>
                    <a:p>
                      <a:pPr marL="0" lvl="0" indent="0" algn="ctr" rtl="0">
                        <a:spcBef>
                          <a:spcPts val="0"/>
                        </a:spcBef>
                        <a:spcAft>
                          <a:spcPts val="0"/>
                        </a:spcAft>
                        <a:buNone/>
                      </a:pPr>
                      <a:r>
                        <a:rPr lang="zh-TW" sz="2400"/>
                        <a:t>ong</a:t>
                      </a:r>
                      <a:endParaRPr sz="2400"/>
                    </a:p>
                  </a:txBody>
                  <a:tcPr marL="91425" marR="91425" marT="91425" marB="91425"/>
                </a:tc>
                <a:extLst>
                  <a:ext uri="{0D108BD9-81ED-4DB2-BD59-A6C34878D82A}">
                    <a16:rowId xmlns:a16="http://schemas.microsoft.com/office/drawing/2014/main" val="10000"/>
                  </a:ext>
                </a:extLst>
              </a:tr>
              <a:tr h="1023150">
                <a:tc>
                  <a:txBody>
                    <a:bodyPr/>
                    <a:lstStyle/>
                    <a:p>
                      <a:pPr marL="0" lvl="0" indent="0" algn="ctr" rtl="0">
                        <a:spcBef>
                          <a:spcPts val="0"/>
                        </a:spcBef>
                        <a:spcAft>
                          <a:spcPts val="0"/>
                        </a:spcAft>
                        <a:buNone/>
                      </a:pPr>
                      <a:r>
                        <a:rPr lang="zh-TW" sz="2400"/>
                        <a:t>g</a:t>
                      </a:r>
                      <a:endParaRPr sz="2400"/>
                    </a:p>
                  </a:txBody>
                  <a:tcPr marL="91425" marR="91425" marT="91425" marB="91425"/>
                </a:tc>
                <a:tc>
                  <a:txBody>
                    <a:bodyPr/>
                    <a:lstStyle/>
                    <a:p>
                      <a:pPr marL="0" lvl="0" indent="0" algn="ctr" rtl="0">
                        <a:spcBef>
                          <a:spcPts val="0"/>
                        </a:spcBef>
                        <a:spcAft>
                          <a:spcPts val="0"/>
                        </a:spcAft>
                        <a:buNone/>
                      </a:pPr>
                      <a:r>
                        <a:rPr lang="zh-TW" sz="2400"/>
                        <a:t>gan 乾 </a:t>
                      </a:r>
                      <a:endParaRPr sz="2400"/>
                    </a:p>
                  </a:txBody>
                  <a:tcPr marL="91425" marR="91425" marT="91425" marB="91425"/>
                </a:tc>
                <a:tc>
                  <a:txBody>
                    <a:bodyPr/>
                    <a:lstStyle/>
                    <a:p>
                      <a:pPr marL="0" lvl="0" indent="0" algn="ctr" rtl="0">
                        <a:spcBef>
                          <a:spcPts val="0"/>
                        </a:spcBef>
                        <a:spcAft>
                          <a:spcPts val="0"/>
                        </a:spcAft>
                        <a:buNone/>
                      </a:pPr>
                      <a:r>
                        <a:rPr lang="zh-TW" sz="2400"/>
                        <a:t>gen 跟 </a:t>
                      </a:r>
                      <a:endParaRPr sz="2400"/>
                    </a:p>
                  </a:txBody>
                  <a:tcPr marL="91425" marR="91425" marT="91425" marB="91425"/>
                </a:tc>
                <a:tc>
                  <a:txBody>
                    <a:bodyPr/>
                    <a:lstStyle/>
                    <a:p>
                      <a:pPr marL="0" lvl="0" indent="0" algn="ctr" rtl="0">
                        <a:spcBef>
                          <a:spcPts val="0"/>
                        </a:spcBef>
                        <a:spcAft>
                          <a:spcPts val="0"/>
                        </a:spcAft>
                        <a:buNone/>
                      </a:pPr>
                      <a:r>
                        <a:rPr lang="zh-TW" sz="2400"/>
                        <a:t>gang 港 </a:t>
                      </a:r>
                      <a:endParaRPr sz="2400"/>
                    </a:p>
                  </a:txBody>
                  <a:tcPr marL="91425" marR="91425" marT="91425" marB="91425"/>
                </a:tc>
                <a:tc>
                  <a:txBody>
                    <a:bodyPr/>
                    <a:lstStyle/>
                    <a:p>
                      <a:pPr marL="0" lvl="0" indent="0" algn="ctr" rtl="0">
                        <a:spcBef>
                          <a:spcPts val="0"/>
                        </a:spcBef>
                        <a:spcAft>
                          <a:spcPts val="0"/>
                        </a:spcAft>
                        <a:buNone/>
                      </a:pPr>
                      <a:r>
                        <a:rPr lang="zh-TW" sz="2400"/>
                        <a:t>geng 更</a:t>
                      </a:r>
                      <a:endParaRPr sz="2400"/>
                    </a:p>
                  </a:txBody>
                  <a:tcPr marL="91425" marR="91425" marT="91425" marB="91425"/>
                </a:tc>
                <a:tc>
                  <a:txBody>
                    <a:bodyPr/>
                    <a:lstStyle/>
                    <a:p>
                      <a:pPr marL="0" lvl="0" indent="0" algn="ctr" rtl="0">
                        <a:spcBef>
                          <a:spcPts val="0"/>
                        </a:spcBef>
                        <a:spcAft>
                          <a:spcPts val="0"/>
                        </a:spcAft>
                        <a:buNone/>
                      </a:pPr>
                      <a:r>
                        <a:rPr lang="zh-TW" sz="2400"/>
                        <a:t>gong 公 </a:t>
                      </a:r>
                      <a:endParaRPr sz="2400"/>
                    </a:p>
                  </a:txBody>
                  <a:tcPr marL="91425" marR="91425" marT="91425" marB="91425"/>
                </a:tc>
                <a:extLst>
                  <a:ext uri="{0D108BD9-81ED-4DB2-BD59-A6C34878D82A}">
                    <a16:rowId xmlns:a16="http://schemas.microsoft.com/office/drawing/2014/main" val="10001"/>
                  </a:ext>
                </a:extLst>
              </a:tr>
              <a:tr h="1023150">
                <a:tc>
                  <a:txBody>
                    <a:bodyPr/>
                    <a:lstStyle/>
                    <a:p>
                      <a:pPr marL="0" lvl="0" indent="0" algn="ctr" rtl="0">
                        <a:spcBef>
                          <a:spcPts val="0"/>
                        </a:spcBef>
                        <a:spcAft>
                          <a:spcPts val="0"/>
                        </a:spcAft>
                        <a:buNone/>
                      </a:pPr>
                      <a:r>
                        <a:rPr lang="zh-TW" sz="2400"/>
                        <a:t>k</a:t>
                      </a:r>
                      <a:endParaRPr sz="2400"/>
                    </a:p>
                  </a:txBody>
                  <a:tcPr marL="91425" marR="91425" marT="91425" marB="91425"/>
                </a:tc>
                <a:tc>
                  <a:txBody>
                    <a:bodyPr/>
                    <a:lstStyle/>
                    <a:p>
                      <a:pPr marL="0" lvl="0" indent="0" algn="ctr" rtl="0">
                        <a:spcBef>
                          <a:spcPts val="0"/>
                        </a:spcBef>
                        <a:spcAft>
                          <a:spcPts val="0"/>
                        </a:spcAft>
                        <a:buNone/>
                      </a:pPr>
                      <a:r>
                        <a:rPr lang="zh-TW" sz="2400"/>
                        <a:t>kan 侃 </a:t>
                      </a:r>
                      <a:endParaRPr sz="2400"/>
                    </a:p>
                  </a:txBody>
                  <a:tcPr marL="91425" marR="91425" marT="91425" marB="91425"/>
                </a:tc>
                <a:tc>
                  <a:txBody>
                    <a:bodyPr/>
                    <a:lstStyle/>
                    <a:p>
                      <a:pPr marL="0" lvl="0" indent="0" algn="ctr" rtl="0">
                        <a:spcBef>
                          <a:spcPts val="0"/>
                        </a:spcBef>
                        <a:spcAft>
                          <a:spcPts val="0"/>
                        </a:spcAft>
                        <a:buNone/>
                      </a:pPr>
                      <a:r>
                        <a:rPr lang="zh-TW" sz="2400"/>
                        <a:t>ken 肯 </a:t>
                      </a:r>
                      <a:endParaRPr sz="2400"/>
                    </a:p>
                  </a:txBody>
                  <a:tcPr marL="91425" marR="91425" marT="91425" marB="91425"/>
                </a:tc>
                <a:tc>
                  <a:txBody>
                    <a:bodyPr/>
                    <a:lstStyle/>
                    <a:p>
                      <a:pPr marL="0" lvl="0" indent="0" algn="ctr" rtl="0">
                        <a:spcBef>
                          <a:spcPts val="0"/>
                        </a:spcBef>
                        <a:spcAft>
                          <a:spcPts val="0"/>
                        </a:spcAft>
                        <a:buNone/>
                      </a:pPr>
                      <a:r>
                        <a:rPr lang="zh-TW" sz="2400"/>
                        <a:t>kang 亢</a:t>
                      </a:r>
                      <a:endParaRPr sz="2400"/>
                    </a:p>
                  </a:txBody>
                  <a:tcPr marL="91425" marR="91425" marT="91425" marB="91425"/>
                </a:tc>
                <a:tc>
                  <a:txBody>
                    <a:bodyPr/>
                    <a:lstStyle/>
                    <a:p>
                      <a:pPr marL="0" lvl="0" indent="0" algn="ctr" rtl="0">
                        <a:spcBef>
                          <a:spcPts val="0"/>
                        </a:spcBef>
                        <a:spcAft>
                          <a:spcPts val="0"/>
                        </a:spcAft>
                        <a:buNone/>
                      </a:pPr>
                      <a:r>
                        <a:rPr lang="zh-TW" sz="2400"/>
                        <a:t>keng 坑 </a:t>
                      </a:r>
                      <a:endParaRPr sz="2400"/>
                    </a:p>
                  </a:txBody>
                  <a:tcPr marL="91425" marR="91425" marT="91425" marB="91425"/>
                </a:tc>
                <a:tc>
                  <a:txBody>
                    <a:bodyPr/>
                    <a:lstStyle/>
                    <a:p>
                      <a:pPr marL="0" lvl="0" indent="0" algn="ctr" rtl="0">
                        <a:spcBef>
                          <a:spcPts val="0"/>
                        </a:spcBef>
                        <a:spcAft>
                          <a:spcPts val="0"/>
                        </a:spcAft>
                        <a:buNone/>
                      </a:pPr>
                      <a:r>
                        <a:rPr lang="zh-TW" sz="2400"/>
                        <a:t>kong 控</a:t>
                      </a:r>
                      <a:endParaRPr sz="2400"/>
                    </a:p>
                  </a:txBody>
                  <a:tcPr marL="91425" marR="91425" marT="91425" marB="91425"/>
                </a:tc>
                <a:extLst>
                  <a:ext uri="{0D108BD9-81ED-4DB2-BD59-A6C34878D82A}">
                    <a16:rowId xmlns:a16="http://schemas.microsoft.com/office/drawing/2014/main" val="10002"/>
                  </a:ext>
                </a:extLst>
              </a:tr>
              <a:tr h="1023150">
                <a:tc>
                  <a:txBody>
                    <a:bodyPr/>
                    <a:lstStyle/>
                    <a:p>
                      <a:pPr marL="0" lvl="0" indent="0" algn="ctr" rtl="0">
                        <a:spcBef>
                          <a:spcPts val="0"/>
                        </a:spcBef>
                        <a:spcAft>
                          <a:spcPts val="0"/>
                        </a:spcAft>
                        <a:buNone/>
                      </a:pPr>
                      <a:r>
                        <a:rPr lang="zh-TW" sz="2400"/>
                        <a:t>h</a:t>
                      </a:r>
                      <a:endParaRPr sz="2400"/>
                    </a:p>
                  </a:txBody>
                  <a:tcPr marL="91425" marR="91425" marT="91425" marB="91425"/>
                </a:tc>
                <a:tc>
                  <a:txBody>
                    <a:bodyPr/>
                    <a:lstStyle/>
                    <a:p>
                      <a:pPr marL="0" lvl="0" indent="0" algn="ctr" rtl="0">
                        <a:spcBef>
                          <a:spcPts val="0"/>
                        </a:spcBef>
                        <a:spcAft>
                          <a:spcPts val="0"/>
                        </a:spcAft>
                        <a:buNone/>
                      </a:pPr>
                      <a:r>
                        <a:rPr lang="zh-TW" sz="2400"/>
                        <a:t>han 憨 </a:t>
                      </a:r>
                      <a:endParaRPr sz="2400"/>
                    </a:p>
                  </a:txBody>
                  <a:tcPr marL="91425" marR="91425" marT="91425" marB="91425"/>
                </a:tc>
                <a:tc>
                  <a:txBody>
                    <a:bodyPr/>
                    <a:lstStyle/>
                    <a:p>
                      <a:pPr marL="0" lvl="0" indent="0" algn="ctr" rtl="0">
                        <a:spcBef>
                          <a:spcPts val="0"/>
                        </a:spcBef>
                        <a:spcAft>
                          <a:spcPts val="0"/>
                        </a:spcAft>
                        <a:buNone/>
                      </a:pPr>
                      <a:r>
                        <a:rPr lang="zh-TW" sz="2400"/>
                        <a:t>hen 很</a:t>
                      </a:r>
                      <a:endParaRPr sz="2400"/>
                    </a:p>
                  </a:txBody>
                  <a:tcPr marL="91425" marR="91425" marT="91425" marB="91425"/>
                </a:tc>
                <a:tc>
                  <a:txBody>
                    <a:bodyPr/>
                    <a:lstStyle/>
                    <a:p>
                      <a:pPr marL="0" lvl="0" indent="0" algn="ctr" rtl="0">
                        <a:spcBef>
                          <a:spcPts val="0"/>
                        </a:spcBef>
                        <a:spcAft>
                          <a:spcPts val="0"/>
                        </a:spcAft>
                        <a:buNone/>
                      </a:pPr>
                      <a:r>
                        <a:rPr lang="zh-TW" sz="2400"/>
                        <a:t>hang  航 </a:t>
                      </a:r>
                      <a:endParaRPr sz="2400"/>
                    </a:p>
                  </a:txBody>
                  <a:tcPr marL="91425" marR="91425" marT="91425" marB="91425"/>
                </a:tc>
                <a:tc>
                  <a:txBody>
                    <a:bodyPr/>
                    <a:lstStyle/>
                    <a:p>
                      <a:pPr marL="0" lvl="0" indent="0" algn="ctr" rtl="0">
                        <a:spcBef>
                          <a:spcPts val="0"/>
                        </a:spcBef>
                        <a:spcAft>
                          <a:spcPts val="0"/>
                        </a:spcAft>
                        <a:buNone/>
                      </a:pPr>
                      <a:r>
                        <a:rPr lang="zh-TW" sz="2400"/>
                        <a:t>heng 哼 </a:t>
                      </a:r>
                      <a:endParaRPr sz="2400"/>
                    </a:p>
                  </a:txBody>
                  <a:tcPr marL="91425" marR="91425" marT="91425" marB="91425"/>
                </a:tc>
                <a:tc>
                  <a:txBody>
                    <a:bodyPr/>
                    <a:lstStyle/>
                    <a:p>
                      <a:pPr marL="0" lvl="0" indent="0" algn="ctr" rtl="0">
                        <a:spcBef>
                          <a:spcPts val="0"/>
                        </a:spcBef>
                        <a:spcAft>
                          <a:spcPts val="0"/>
                        </a:spcAft>
                        <a:buNone/>
                      </a:pPr>
                      <a:r>
                        <a:rPr lang="zh-TW" sz="2400"/>
                        <a:t>hong 烘 </a:t>
                      </a:r>
                      <a:endParaRPr sz="2400"/>
                    </a:p>
                  </a:txBody>
                  <a:tcPr marL="91425" marR="91425" marT="91425" marB="91425"/>
                </a:tc>
                <a:extLst>
                  <a:ext uri="{0D108BD9-81ED-4DB2-BD59-A6C34878D82A}">
                    <a16:rowId xmlns:a16="http://schemas.microsoft.com/office/drawing/2014/main" val="10003"/>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Shape 40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
        <p:nvSpPr>
          <p:cNvPr id="402" name="Shape 402"/>
          <p:cNvSpPr txBox="1">
            <a:spLocks noGrp="1"/>
          </p:cNvSpPr>
          <p:nvPr>
            <p:ph type="body" idx="1"/>
          </p:nvPr>
        </p:nvSpPr>
        <p:spPr>
          <a:xfrm>
            <a:off x="311700" y="1234075"/>
            <a:ext cx="8520600" cy="3334800"/>
          </a:xfrm>
          <a:prstGeom prst="rect">
            <a:avLst/>
          </a:prstGeom>
        </p:spPr>
        <p:txBody>
          <a:bodyPr spcFirstLastPara="1" wrap="square" lIns="91425" tIns="91425" rIns="91425" bIns="91425" anchor="t" anchorCtr="0">
            <a:noAutofit/>
          </a:bodyPr>
          <a:lstStyle/>
          <a:p>
            <a:pPr marL="0" lvl="0" indent="0" rtl="0">
              <a:spcBef>
                <a:spcPts val="0"/>
              </a:spcBef>
              <a:spcAft>
                <a:spcPts val="1600"/>
              </a:spcAft>
              <a:buNone/>
            </a:pPr>
            <a:endParaRPr/>
          </a:p>
        </p:txBody>
      </p:sp>
      <p:graphicFrame>
        <p:nvGraphicFramePr>
          <p:cNvPr id="403" name="Shape 403"/>
          <p:cNvGraphicFramePr/>
          <p:nvPr/>
        </p:nvGraphicFramePr>
        <p:xfrm>
          <a:off x="311750" y="1017750"/>
          <a:ext cx="3000000" cy="3000000"/>
        </p:xfrm>
        <a:graphic>
          <a:graphicData uri="http://schemas.openxmlformats.org/drawingml/2006/table">
            <a:tbl>
              <a:tblPr>
                <a:noFill/>
                <a:tableStyleId>{0BB0E3E1-92E2-414A-BDC9-2816835E0267}</a:tableStyleId>
              </a:tblPr>
              <a:tblGrid>
                <a:gridCol w="585525">
                  <a:extLst>
                    <a:ext uri="{9D8B030D-6E8A-4147-A177-3AD203B41FA5}">
                      <a16:colId xmlns:a16="http://schemas.microsoft.com/office/drawing/2014/main" val="20000"/>
                    </a:ext>
                  </a:extLst>
                </a:gridCol>
                <a:gridCol w="1923650">
                  <a:extLst>
                    <a:ext uri="{9D8B030D-6E8A-4147-A177-3AD203B41FA5}">
                      <a16:colId xmlns:a16="http://schemas.microsoft.com/office/drawing/2014/main" val="20001"/>
                    </a:ext>
                  </a:extLst>
                </a:gridCol>
                <a:gridCol w="2007300">
                  <a:extLst>
                    <a:ext uri="{9D8B030D-6E8A-4147-A177-3AD203B41FA5}">
                      <a16:colId xmlns:a16="http://schemas.microsoft.com/office/drawing/2014/main" val="20002"/>
                    </a:ext>
                  </a:extLst>
                </a:gridCol>
                <a:gridCol w="2049125">
                  <a:extLst>
                    <a:ext uri="{9D8B030D-6E8A-4147-A177-3AD203B41FA5}">
                      <a16:colId xmlns:a16="http://schemas.microsoft.com/office/drawing/2014/main" val="20003"/>
                    </a:ext>
                  </a:extLst>
                </a:gridCol>
                <a:gridCol w="1955025">
                  <a:extLst>
                    <a:ext uri="{9D8B030D-6E8A-4147-A177-3AD203B41FA5}">
                      <a16:colId xmlns:a16="http://schemas.microsoft.com/office/drawing/2014/main" val="20004"/>
                    </a:ext>
                  </a:extLst>
                </a:gridCol>
              </a:tblGrid>
              <a:tr h="812925">
                <a:tc>
                  <a:txBody>
                    <a:bodyPr/>
                    <a:lstStyle/>
                    <a:p>
                      <a:pPr marL="0" lvl="0" indent="0" algn="ctr" rtl="0">
                        <a:spcBef>
                          <a:spcPts val="0"/>
                        </a:spcBef>
                        <a:spcAft>
                          <a:spcPts val="0"/>
                        </a:spcAft>
                        <a:buNone/>
                      </a:pPr>
                      <a:endParaRPr sz="2400"/>
                    </a:p>
                  </a:txBody>
                  <a:tcPr marL="91425" marR="91425" marT="91425" marB="91425"/>
                </a:tc>
                <a:tc>
                  <a:txBody>
                    <a:bodyPr/>
                    <a:lstStyle/>
                    <a:p>
                      <a:pPr marL="0" lvl="0" indent="0" algn="ctr" rtl="0">
                        <a:spcBef>
                          <a:spcPts val="0"/>
                        </a:spcBef>
                        <a:spcAft>
                          <a:spcPts val="0"/>
                        </a:spcAft>
                        <a:buNone/>
                      </a:pPr>
                      <a:r>
                        <a:rPr lang="zh-TW" sz="2400"/>
                        <a:t>ua</a:t>
                      </a:r>
                      <a:endParaRPr sz="2400"/>
                    </a:p>
                  </a:txBody>
                  <a:tcPr marL="91425" marR="91425" marT="91425" marB="91425"/>
                </a:tc>
                <a:tc>
                  <a:txBody>
                    <a:bodyPr/>
                    <a:lstStyle/>
                    <a:p>
                      <a:pPr marL="0" lvl="0" indent="0" algn="ctr" rtl="0">
                        <a:spcBef>
                          <a:spcPts val="0"/>
                        </a:spcBef>
                        <a:spcAft>
                          <a:spcPts val="0"/>
                        </a:spcAft>
                        <a:buNone/>
                      </a:pPr>
                      <a:r>
                        <a:rPr lang="zh-TW" sz="2400"/>
                        <a:t>uo</a:t>
                      </a:r>
                      <a:endParaRPr sz="2400"/>
                    </a:p>
                  </a:txBody>
                  <a:tcPr marL="91425" marR="91425" marT="91425" marB="91425"/>
                </a:tc>
                <a:tc>
                  <a:txBody>
                    <a:bodyPr/>
                    <a:lstStyle/>
                    <a:p>
                      <a:pPr marL="0" lvl="0" indent="0" algn="ctr" rtl="0">
                        <a:spcBef>
                          <a:spcPts val="0"/>
                        </a:spcBef>
                        <a:spcAft>
                          <a:spcPts val="0"/>
                        </a:spcAft>
                        <a:buNone/>
                      </a:pPr>
                      <a:r>
                        <a:rPr lang="zh-TW" sz="2400"/>
                        <a:t>uai</a:t>
                      </a:r>
                      <a:endParaRPr sz="2400"/>
                    </a:p>
                  </a:txBody>
                  <a:tcPr marL="91425" marR="91425" marT="91425" marB="91425"/>
                </a:tc>
                <a:tc>
                  <a:txBody>
                    <a:bodyPr/>
                    <a:lstStyle/>
                    <a:p>
                      <a:pPr marL="0" lvl="0" indent="0" algn="ctr" rtl="0">
                        <a:spcBef>
                          <a:spcPts val="0"/>
                        </a:spcBef>
                        <a:spcAft>
                          <a:spcPts val="0"/>
                        </a:spcAft>
                        <a:buNone/>
                      </a:pPr>
                      <a:r>
                        <a:rPr lang="zh-TW" sz="2400"/>
                        <a:t>uei(-ui)</a:t>
                      </a:r>
                      <a:endParaRPr sz="2400"/>
                    </a:p>
                  </a:txBody>
                  <a:tcPr marL="91425" marR="91425" marT="91425" marB="91425"/>
                </a:tc>
                <a:extLst>
                  <a:ext uri="{0D108BD9-81ED-4DB2-BD59-A6C34878D82A}">
                    <a16:rowId xmlns:a16="http://schemas.microsoft.com/office/drawing/2014/main" val="10000"/>
                  </a:ext>
                </a:extLst>
              </a:tr>
              <a:tr h="812925">
                <a:tc>
                  <a:txBody>
                    <a:bodyPr/>
                    <a:lstStyle/>
                    <a:p>
                      <a:pPr marL="0" lvl="0" indent="0" algn="ctr" rtl="0">
                        <a:spcBef>
                          <a:spcPts val="0"/>
                        </a:spcBef>
                        <a:spcAft>
                          <a:spcPts val="0"/>
                        </a:spcAft>
                        <a:buNone/>
                      </a:pPr>
                      <a:r>
                        <a:rPr lang="zh-TW" sz="2400"/>
                        <a:t>g</a:t>
                      </a:r>
                      <a:endParaRPr sz="2400"/>
                    </a:p>
                  </a:txBody>
                  <a:tcPr marL="91425" marR="91425" marT="91425" marB="91425"/>
                </a:tc>
                <a:tc>
                  <a:txBody>
                    <a:bodyPr/>
                    <a:lstStyle/>
                    <a:p>
                      <a:pPr marL="0" lvl="0" indent="0" algn="ctr" rtl="0">
                        <a:spcBef>
                          <a:spcPts val="0"/>
                        </a:spcBef>
                        <a:spcAft>
                          <a:spcPts val="0"/>
                        </a:spcAft>
                        <a:buNone/>
                      </a:pPr>
                      <a:r>
                        <a:rPr lang="zh-TW" sz="2400"/>
                        <a:t>gua 寡</a:t>
                      </a:r>
                      <a:endParaRPr sz="2400"/>
                    </a:p>
                  </a:txBody>
                  <a:tcPr marL="91425" marR="91425" marT="91425" marB="91425"/>
                </a:tc>
                <a:tc>
                  <a:txBody>
                    <a:bodyPr/>
                    <a:lstStyle/>
                    <a:p>
                      <a:pPr marL="0" lvl="0" indent="0" algn="ctr" rtl="0">
                        <a:spcBef>
                          <a:spcPts val="0"/>
                        </a:spcBef>
                        <a:spcAft>
                          <a:spcPts val="0"/>
                        </a:spcAft>
                        <a:buNone/>
                      </a:pPr>
                      <a:r>
                        <a:rPr lang="zh-TW" sz="2400"/>
                        <a:t>guo 國 </a:t>
                      </a:r>
                      <a:endParaRPr sz="2400"/>
                    </a:p>
                  </a:txBody>
                  <a:tcPr marL="91425" marR="91425" marT="91425" marB="91425"/>
                </a:tc>
                <a:tc>
                  <a:txBody>
                    <a:bodyPr/>
                    <a:lstStyle/>
                    <a:p>
                      <a:pPr marL="0" lvl="0" indent="0" algn="ctr" rtl="0">
                        <a:spcBef>
                          <a:spcPts val="0"/>
                        </a:spcBef>
                        <a:spcAft>
                          <a:spcPts val="0"/>
                        </a:spcAft>
                        <a:buNone/>
                      </a:pPr>
                      <a:r>
                        <a:rPr lang="zh-TW" sz="2400"/>
                        <a:t>guai 怪</a:t>
                      </a:r>
                      <a:endParaRPr sz="2400"/>
                    </a:p>
                  </a:txBody>
                  <a:tcPr marL="91425" marR="91425" marT="91425" marB="91425"/>
                </a:tc>
                <a:tc>
                  <a:txBody>
                    <a:bodyPr/>
                    <a:lstStyle/>
                    <a:p>
                      <a:pPr marL="0" lvl="0" indent="0" algn="ctr" rtl="0">
                        <a:spcBef>
                          <a:spcPts val="0"/>
                        </a:spcBef>
                        <a:spcAft>
                          <a:spcPts val="0"/>
                        </a:spcAft>
                        <a:buNone/>
                      </a:pPr>
                      <a:r>
                        <a:rPr lang="zh-TW" sz="2400"/>
                        <a:t>gui 貴</a:t>
                      </a:r>
                      <a:endParaRPr sz="2400"/>
                    </a:p>
                  </a:txBody>
                  <a:tcPr marL="91425" marR="91425" marT="91425" marB="91425"/>
                </a:tc>
                <a:extLst>
                  <a:ext uri="{0D108BD9-81ED-4DB2-BD59-A6C34878D82A}">
                    <a16:rowId xmlns:a16="http://schemas.microsoft.com/office/drawing/2014/main" val="10001"/>
                  </a:ext>
                </a:extLst>
              </a:tr>
              <a:tr h="812925">
                <a:tc>
                  <a:txBody>
                    <a:bodyPr/>
                    <a:lstStyle/>
                    <a:p>
                      <a:pPr marL="0" lvl="0" indent="0" algn="ctr" rtl="0">
                        <a:spcBef>
                          <a:spcPts val="0"/>
                        </a:spcBef>
                        <a:spcAft>
                          <a:spcPts val="0"/>
                        </a:spcAft>
                        <a:buNone/>
                      </a:pPr>
                      <a:r>
                        <a:rPr lang="zh-TW" sz="2400"/>
                        <a:t>k</a:t>
                      </a:r>
                      <a:endParaRPr sz="2400"/>
                    </a:p>
                  </a:txBody>
                  <a:tcPr marL="91425" marR="91425" marT="91425" marB="91425"/>
                </a:tc>
                <a:tc>
                  <a:txBody>
                    <a:bodyPr/>
                    <a:lstStyle/>
                    <a:p>
                      <a:pPr marL="0" lvl="0" indent="0" algn="ctr" rtl="0">
                        <a:spcBef>
                          <a:spcPts val="0"/>
                        </a:spcBef>
                        <a:spcAft>
                          <a:spcPts val="0"/>
                        </a:spcAft>
                        <a:buNone/>
                      </a:pPr>
                      <a:r>
                        <a:rPr lang="zh-TW" sz="2400"/>
                        <a:t>kua 誇</a:t>
                      </a:r>
                      <a:endParaRPr sz="2400"/>
                    </a:p>
                  </a:txBody>
                  <a:tcPr marL="91425" marR="91425" marT="91425" marB="91425"/>
                </a:tc>
                <a:tc>
                  <a:txBody>
                    <a:bodyPr/>
                    <a:lstStyle/>
                    <a:p>
                      <a:pPr marL="0" lvl="0" indent="0" algn="ctr" rtl="0">
                        <a:spcBef>
                          <a:spcPts val="0"/>
                        </a:spcBef>
                        <a:spcAft>
                          <a:spcPts val="0"/>
                        </a:spcAft>
                        <a:buNone/>
                      </a:pPr>
                      <a:r>
                        <a:rPr lang="zh-TW" sz="2400"/>
                        <a:t>kuo 闊</a:t>
                      </a:r>
                      <a:endParaRPr sz="2400"/>
                    </a:p>
                  </a:txBody>
                  <a:tcPr marL="91425" marR="91425" marT="91425" marB="91425"/>
                </a:tc>
                <a:tc>
                  <a:txBody>
                    <a:bodyPr/>
                    <a:lstStyle/>
                    <a:p>
                      <a:pPr marL="0" lvl="0" indent="0" algn="ctr" rtl="0">
                        <a:spcBef>
                          <a:spcPts val="0"/>
                        </a:spcBef>
                        <a:spcAft>
                          <a:spcPts val="0"/>
                        </a:spcAft>
                        <a:buNone/>
                      </a:pPr>
                      <a:r>
                        <a:rPr lang="zh-TW" sz="2400"/>
                        <a:t>kuai 塊</a:t>
                      </a:r>
                      <a:endParaRPr sz="2400"/>
                    </a:p>
                  </a:txBody>
                  <a:tcPr marL="91425" marR="91425" marT="91425" marB="91425"/>
                </a:tc>
                <a:tc>
                  <a:txBody>
                    <a:bodyPr/>
                    <a:lstStyle/>
                    <a:p>
                      <a:pPr marL="0" lvl="0" indent="0" algn="ctr" rtl="0">
                        <a:spcBef>
                          <a:spcPts val="0"/>
                        </a:spcBef>
                        <a:spcAft>
                          <a:spcPts val="0"/>
                        </a:spcAft>
                        <a:buNone/>
                      </a:pPr>
                      <a:r>
                        <a:rPr lang="zh-TW" sz="2400"/>
                        <a:t>kui 虧</a:t>
                      </a:r>
                      <a:endParaRPr sz="2400"/>
                    </a:p>
                  </a:txBody>
                  <a:tcPr marL="91425" marR="91425" marT="91425" marB="91425"/>
                </a:tc>
                <a:extLst>
                  <a:ext uri="{0D108BD9-81ED-4DB2-BD59-A6C34878D82A}">
                    <a16:rowId xmlns:a16="http://schemas.microsoft.com/office/drawing/2014/main" val="10002"/>
                  </a:ext>
                </a:extLst>
              </a:tr>
              <a:tr h="812925">
                <a:tc>
                  <a:txBody>
                    <a:bodyPr/>
                    <a:lstStyle/>
                    <a:p>
                      <a:pPr marL="0" lvl="0" indent="0" algn="ctr" rtl="0">
                        <a:spcBef>
                          <a:spcPts val="0"/>
                        </a:spcBef>
                        <a:spcAft>
                          <a:spcPts val="0"/>
                        </a:spcAft>
                        <a:buNone/>
                      </a:pPr>
                      <a:r>
                        <a:rPr lang="zh-TW" sz="2400"/>
                        <a:t>h</a:t>
                      </a:r>
                      <a:endParaRPr sz="2400"/>
                    </a:p>
                  </a:txBody>
                  <a:tcPr marL="91425" marR="91425" marT="91425" marB="91425"/>
                </a:tc>
                <a:tc>
                  <a:txBody>
                    <a:bodyPr/>
                    <a:lstStyle/>
                    <a:p>
                      <a:pPr marL="0" lvl="0" indent="0" algn="ctr" rtl="0">
                        <a:spcBef>
                          <a:spcPts val="0"/>
                        </a:spcBef>
                        <a:spcAft>
                          <a:spcPts val="0"/>
                        </a:spcAft>
                        <a:buNone/>
                      </a:pPr>
                      <a:r>
                        <a:rPr lang="zh-TW" sz="2400"/>
                        <a:t>hua 花 </a:t>
                      </a:r>
                      <a:endParaRPr sz="2400"/>
                    </a:p>
                  </a:txBody>
                  <a:tcPr marL="91425" marR="91425" marT="91425" marB="91425"/>
                </a:tc>
                <a:tc>
                  <a:txBody>
                    <a:bodyPr/>
                    <a:lstStyle/>
                    <a:p>
                      <a:pPr marL="0" lvl="0" indent="0" algn="ctr" rtl="0">
                        <a:spcBef>
                          <a:spcPts val="0"/>
                        </a:spcBef>
                        <a:spcAft>
                          <a:spcPts val="0"/>
                        </a:spcAft>
                        <a:buNone/>
                      </a:pPr>
                      <a:r>
                        <a:rPr lang="zh-TW" sz="2400"/>
                        <a:t>huo 火</a:t>
                      </a:r>
                      <a:endParaRPr sz="2400"/>
                    </a:p>
                  </a:txBody>
                  <a:tcPr marL="91425" marR="91425" marT="91425" marB="91425"/>
                </a:tc>
                <a:tc>
                  <a:txBody>
                    <a:bodyPr/>
                    <a:lstStyle/>
                    <a:p>
                      <a:pPr marL="0" lvl="0" indent="0" algn="ctr" rtl="0">
                        <a:spcBef>
                          <a:spcPts val="0"/>
                        </a:spcBef>
                        <a:spcAft>
                          <a:spcPts val="0"/>
                        </a:spcAft>
                        <a:buNone/>
                      </a:pPr>
                      <a:r>
                        <a:rPr lang="zh-TW" sz="2400"/>
                        <a:t>huai 壞</a:t>
                      </a:r>
                      <a:endParaRPr sz="2400"/>
                    </a:p>
                  </a:txBody>
                  <a:tcPr marL="91425" marR="91425" marT="91425" marB="91425"/>
                </a:tc>
                <a:tc>
                  <a:txBody>
                    <a:bodyPr/>
                    <a:lstStyle/>
                    <a:p>
                      <a:pPr marL="0" lvl="0" indent="0" algn="ctr" rtl="0">
                        <a:spcBef>
                          <a:spcPts val="0"/>
                        </a:spcBef>
                        <a:spcAft>
                          <a:spcPts val="0"/>
                        </a:spcAft>
                        <a:buNone/>
                      </a:pPr>
                      <a:r>
                        <a:rPr lang="zh-TW" sz="2400"/>
                        <a:t>hui 惠</a:t>
                      </a:r>
                      <a:endParaRPr sz="2400"/>
                    </a:p>
                  </a:txBody>
                  <a:tcPr marL="91425" marR="91425" marT="91425" marB="91425"/>
                </a:tc>
                <a:extLst>
                  <a:ext uri="{0D108BD9-81ED-4DB2-BD59-A6C34878D82A}">
                    <a16:rowId xmlns:a16="http://schemas.microsoft.com/office/drawing/2014/main" val="10003"/>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Shape 408"/>
          <p:cNvSpPr txBox="1">
            <a:spLocks noGrp="1"/>
          </p:cNvSpPr>
          <p:nvPr>
            <p:ph type="body" idx="1"/>
          </p:nvPr>
        </p:nvSpPr>
        <p:spPr>
          <a:xfrm>
            <a:off x="311700" y="1234075"/>
            <a:ext cx="8520600" cy="3334800"/>
          </a:xfrm>
          <a:prstGeom prst="rect">
            <a:avLst/>
          </a:prstGeom>
        </p:spPr>
        <p:txBody>
          <a:bodyPr spcFirstLastPara="1" wrap="square" lIns="91425" tIns="91425" rIns="91425" bIns="91425" anchor="t" anchorCtr="0">
            <a:noAutofit/>
          </a:bodyPr>
          <a:lstStyle/>
          <a:p>
            <a:pPr marL="0" lvl="0" indent="0" rtl="0">
              <a:spcBef>
                <a:spcPts val="0"/>
              </a:spcBef>
              <a:spcAft>
                <a:spcPts val="1600"/>
              </a:spcAft>
              <a:buNone/>
            </a:pPr>
            <a:endParaRPr/>
          </a:p>
        </p:txBody>
      </p:sp>
      <p:graphicFrame>
        <p:nvGraphicFramePr>
          <p:cNvPr id="409" name="Shape 409"/>
          <p:cNvGraphicFramePr/>
          <p:nvPr/>
        </p:nvGraphicFramePr>
        <p:xfrm>
          <a:off x="311750" y="1017725"/>
          <a:ext cx="3000000" cy="3000000"/>
        </p:xfrm>
        <a:graphic>
          <a:graphicData uri="http://schemas.openxmlformats.org/drawingml/2006/table">
            <a:tbl>
              <a:tblPr>
                <a:noFill/>
                <a:tableStyleId>{0BB0E3E1-92E2-414A-BDC9-2816835E0267}</a:tableStyleId>
              </a:tblPr>
              <a:tblGrid>
                <a:gridCol w="796750">
                  <a:extLst>
                    <a:ext uri="{9D8B030D-6E8A-4147-A177-3AD203B41FA5}">
                      <a16:colId xmlns:a16="http://schemas.microsoft.com/office/drawing/2014/main" val="20000"/>
                    </a:ext>
                  </a:extLst>
                </a:gridCol>
                <a:gridCol w="2403600">
                  <a:extLst>
                    <a:ext uri="{9D8B030D-6E8A-4147-A177-3AD203B41FA5}">
                      <a16:colId xmlns:a16="http://schemas.microsoft.com/office/drawing/2014/main" val="20001"/>
                    </a:ext>
                  </a:extLst>
                </a:gridCol>
                <a:gridCol w="2646600">
                  <a:extLst>
                    <a:ext uri="{9D8B030D-6E8A-4147-A177-3AD203B41FA5}">
                      <a16:colId xmlns:a16="http://schemas.microsoft.com/office/drawing/2014/main" val="20002"/>
                    </a:ext>
                  </a:extLst>
                </a:gridCol>
                <a:gridCol w="2673650">
                  <a:extLst>
                    <a:ext uri="{9D8B030D-6E8A-4147-A177-3AD203B41FA5}">
                      <a16:colId xmlns:a16="http://schemas.microsoft.com/office/drawing/2014/main" val="20003"/>
                    </a:ext>
                  </a:extLst>
                </a:gridCol>
              </a:tblGrid>
              <a:tr h="854750">
                <a:tc>
                  <a:txBody>
                    <a:bodyPr/>
                    <a:lstStyle/>
                    <a:p>
                      <a:pPr marL="0" lvl="0" indent="0" algn="ctr" rtl="0">
                        <a:spcBef>
                          <a:spcPts val="0"/>
                        </a:spcBef>
                        <a:spcAft>
                          <a:spcPts val="0"/>
                        </a:spcAft>
                        <a:buNone/>
                      </a:pPr>
                      <a:endParaRPr sz="2400"/>
                    </a:p>
                  </a:txBody>
                  <a:tcPr marL="91425" marR="91425" marT="91425" marB="91425"/>
                </a:tc>
                <a:tc>
                  <a:txBody>
                    <a:bodyPr/>
                    <a:lstStyle/>
                    <a:p>
                      <a:pPr marL="0" lvl="0" indent="0" algn="ctr" rtl="0">
                        <a:spcBef>
                          <a:spcPts val="0"/>
                        </a:spcBef>
                        <a:spcAft>
                          <a:spcPts val="0"/>
                        </a:spcAft>
                        <a:buNone/>
                      </a:pPr>
                      <a:r>
                        <a:rPr lang="zh-TW" sz="2400"/>
                        <a:t>uan</a:t>
                      </a:r>
                      <a:endParaRPr sz="2400"/>
                    </a:p>
                  </a:txBody>
                  <a:tcPr marL="91425" marR="91425" marT="91425" marB="91425"/>
                </a:tc>
                <a:tc>
                  <a:txBody>
                    <a:bodyPr/>
                    <a:lstStyle/>
                    <a:p>
                      <a:pPr marL="0" lvl="0" indent="0" algn="ctr" rtl="0">
                        <a:spcBef>
                          <a:spcPts val="0"/>
                        </a:spcBef>
                        <a:spcAft>
                          <a:spcPts val="0"/>
                        </a:spcAft>
                        <a:buNone/>
                      </a:pPr>
                      <a:r>
                        <a:rPr lang="zh-TW" sz="2400"/>
                        <a:t>uang</a:t>
                      </a:r>
                      <a:endParaRPr sz="2400"/>
                    </a:p>
                  </a:txBody>
                  <a:tcPr marL="91425" marR="91425" marT="91425" marB="91425"/>
                </a:tc>
                <a:tc>
                  <a:txBody>
                    <a:bodyPr/>
                    <a:lstStyle/>
                    <a:p>
                      <a:pPr marL="0" lvl="0" indent="0" algn="ctr" rtl="0">
                        <a:spcBef>
                          <a:spcPts val="0"/>
                        </a:spcBef>
                        <a:spcAft>
                          <a:spcPts val="0"/>
                        </a:spcAft>
                        <a:buNone/>
                      </a:pPr>
                      <a:r>
                        <a:rPr lang="zh-TW" sz="2400"/>
                        <a:t>uen(-un)</a:t>
                      </a:r>
                      <a:endParaRPr sz="2400"/>
                    </a:p>
                  </a:txBody>
                  <a:tcPr marL="91425" marR="91425" marT="91425" marB="91425"/>
                </a:tc>
                <a:extLst>
                  <a:ext uri="{0D108BD9-81ED-4DB2-BD59-A6C34878D82A}">
                    <a16:rowId xmlns:a16="http://schemas.microsoft.com/office/drawing/2014/main" val="10000"/>
                  </a:ext>
                </a:extLst>
              </a:tr>
              <a:tr h="854725">
                <a:tc>
                  <a:txBody>
                    <a:bodyPr/>
                    <a:lstStyle/>
                    <a:p>
                      <a:pPr marL="0" lvl="0" indent="0" algn="ctr" rtl="0">
                        <a:spcBef>
                          <a:spcPts val="0"/>
                        </a:spcBef>
                        <a:spcAft>
                          <a:spcPts val="0"/>
                        </a:spcAft>
                        <a:buNone/>
                      </a:pPr>
                      <a:r>
                        <a:rPr lang="zh-TW" sz="2400"/>
                        <a:t>g</a:t>
                      </a:r>
                      <a:endParaRPr sz="2400"/>
                    </a:p>
                  </a:txBody>
                  <a:tcPr marL="91425" marR="91425" marT="91425" marB="91425"/>
                </a:tc>
                <a:tc>
                  <a:txBody>
                    <a:bodyPr/>
                    <a:lstStyle/>
                    <a:p>
                      <a:pPr marL="0" lvl="0" indent="0" algn="ctr" rtl="0">
                        <a:spcBef>
                          <a:spcPts val="0"/>
                        </a:spcBef>
                        <a:spcAft>
                          <a:spcPts val="0"/>
                        </a:spcAft>
                        <a:buNone/>
                      </a:pPr>
                      <a:r>
                        <a:rPr lang="zh-TW" sz="2400"/>
                        <a:t>guan  灌 </a:t>
                      </a:r>
                      <a:endParaRPr sz="2400"/>
                    </a:p>
                  </a:txBody>
                  <a:tcPr marL="91425" marR="91425" marT="91425" marB="91425"/>
                </a:tc>
                <a:tc>
                  <a:txBody>
                    <a:bodyPr/>
                    <a:lstStyle/>
                    <a:p>
                      <a:pPr marL="0" lvl="0" indent="0" algn="ctr" rtl="0">
                        <a:spcBef>
                          <a:spcPts val="0"/>
                        </a:spcBef>
                        <a:spcAft>
                          <a:spcPts val="0"/>
                        </a:spcAft>
                        <a:buNone/>
                      </a:pPr>
                      <a:r>
                        <a:rPr lang="zh-TW" sz="2400"/>
                        <a:t>guang 光 </a:t>
                      </a:r>
                      <a:endParaRPr sz="2400"/>
                    </a:p>
                  </a:txBody>
                  <a:tcPr marL="91425" marR="91425" marT="91425" marB="91425"/>
                </a:tc>
                <a:tc>
                  <a:txBody>
                    <a:bodyPr/>
                    <a:lstStyle/>
                    <a:p>
                      <a:pPr marL="0" lvl="0" indent="0" algn="ctr" rtl="0">
                        <a:spcBef>
                          <a:spcPts val="0"/>
                        </a:spcBef>
                        <a:spcAft>
                          <a:spcPts val="0"/>
                        </a:spcAft>
                        <a:buNone/>
                      </a:pPr>
                      <a:r>
                        <a:rPr lang="zh-TW" sz="2400"/>
                        <a:t>gun 棍</a:t>
                      </a:r>
                      <a:endParaRPr sz="2400"/>
                    </a:p>
                  </a:txBody>
                  <a:tcPr marL="91425" marR="91425" marT="91425" marB="91425"/>
                </a:tc>
                <a:extLst>
                  <a:ext uri="{0D108BD9-81ED-4DB2-BD59-A6C34878D82A}">
                    <a16:rowId xmlns:a16="http://schemas.microsoft.com/office/drawing/2014/main" val="10001"/>
                  </a:ext>
                </a:extLst>
              </a:tr>
              <a:tr h="854725">
                <a:tc>
                  <a:txBody>
                    <a:bodyPr/>
                    <a:lstStyle/>
                    <a:p>
                      <a:pPr marL="0" lvl="0" indent="0" algn="ctr" rtl="0">
                        <a:spcBef>
                          <a:spcPts val="0"/>
                        </a:spcBef>
                        <a:spcAft>
                          <a:spcPts val="0"/>
                        </a:spcAft>
                        <a:buNone/>
                      </a:pPr>
                      <a:r>
                        <a:rPr lang="zh-TW" sz="2400"/>
                        <a:t>k</a:t>
                      </a:r>
                      <a:endParaRPr sz="2400"/>
                    </a:p>
                  </a:txBody>
                  <a:tcPr marL="91425" marR="91425" marT="91425" marB="91425"/>
                </a:tc>
                <a:tc>
                  <a:txBody>
                    <a:bodyPr/>
                    <a:lstStyle/>
                    <a:p>
                      <a:pPr marL="0" lvl="0" indent="0" algn="ctr" rtl="0">
                        <a:spcBef>
                          <a:spcPts val="0"/>
                        </a:spcBef>
                        <a:spcAft>
                          <a:spcPts val="0"/>
                        </a:spcAft>
                        <a:buNone/>
                      </a:pPr>
                      <a:r>
                        <a:rPr lang="zh-TW" sz="2400"/>
                        <a:t>kuan 髖</a:t>
                      </a:r>
                      <a:endParaRPr sz="2400"/>
                    </a:p>
                  </a:txBody>
                  <a:tcPr marL="91425" marR="91425" marT="91425" marB="91425"/>
                </a:tc>
                <a:tc>
                  <a:txBody>
                    <a:bodyPr/>
                    <a:lstStyle/>
                    <a:p>
                      <a:pPr marL="0" lvl="0" indent="0" algn="ctr" rtl="0">
                        <a:spcBef>
                          <a:spcPts val="0"/>
                        </a:spcBef>
                        <a:spcAft>
                          <a:spcPts val="0"/>
                        </a:spcAft>
                        <a:buNone/>
                      </a:pPr>
                      <a:r>
                        <a:rPr lang="zh-TW" sz="2400"/>
                        <a:t>kuang 礦</a:t>
                      </a:r>
                      <a:endParaRPr sz="2400"/>
                    </a:p>
                  </a:txBody>
                  <a:tcPr marL="91425" marR="91425" marT="91425" marB="91425"/>
                </a:tc>
                <a:tc>
                  <a:txBody>
                    <a:bodyPr/>
                    <a:lstStyle/>
                    <a:p>
                      <a:pPr marL="0" lvl="0" indent="0" algn="ctr" rtl="0">
                        <a:spcBef>
                          <a:spcPts val="0"/>
                        </a:spcBef>
                        <a:spcAft>
                          <a:spcPts val="0"/>
                        </a:spcAft>
                        <a:buNone/>
                      </a:pPr>
                      <a:r>
                        <a:rPr lang="zh-TW" sz="2400"/>
                        <a:t>kun 困</a:t>
                      </a:r>
                      <a:endParaRPr sz="2400"/>
                    </a:p>
                  </a:txBody>
                  <a:tcPr marL="91425" marR="91425" marT="91425" marB="91425"/>
                </a:tc>
                <a:extLst>
                  <a:ext uri="{0D108BD9-81ED-4DB2-BD59-A6C34878D82A}">
                    <a16:rowId xmlns:a16="http://schemas.microsoft.com/office/drawing/2014/main" val="10002"/>
                  </a:ext>
                </a:extLst>
              </a:tr>
              <a:tr h="854725">
                <a:tc>
                  <a:txBody>
                    <a:bodyPr/>
                    <a:lstStyle/>
                    <a:p>
                      <a:pPr marL="0" lvl="0" indent="0" algn="ctr" rtl="0">
                        <a:spcBef>
                          <a:spcPts val="0"/>
                        </a:spcBef>
                        <a:spcAft>
                          <a:spcPts val="0"/>
                        </a:spcAft>
                        <a:buNone/>
                      </a:pPr>
                      <a:r>
                        <a:rPr lang="zh-TW" sz="2400"/>
                        <a:t>h</a:t>
                      </a:r>
                      <a:endParaRPr sz="2400"/>
                    </a:p>
                  </a:txBody>
                  <a:tcPr marL="91425" marR="91425" marT="91425" marB="91425"/>
                </a:tc>
                <a:tc>
                  <a:txBody>
                    <a:bodyPr/>
                    <a:lstStyle/>
                    <a:p>
                      <a:pPr marL="0" lvl="0" indent="0" algn="ctr" rtl="0">
                        <a:spcBef>
                          <a:spcPts val="0"/>
                        </a:spcBef>
                        <a:spcAft>
                          <a:spcPts val="0"/>
                        </a:spcAft>
                        <a:buNone/>
                      </a:pPr>
                      <a:r>
                        <a:rPr lang="zh-TW" sz="2400"/>
                        <a:t>huan 歡 </a:t>
                      </a:r>
                      <a:endParaRPr sz="2400"/>
                    </a:p>
                  </a:txBody>
                  <a:tcPr marL="91425" marR="91425" marT="91425" marB="91425"/>
                </a:tc>
                <a:tc>
                  <a:txBody>
                    <a:bodyPr/>
                    <a:lstStyle/>
                    <a:p>
                      <a:pPr marL="0" lvl="0" indent="0" algn="ctr" rtl="0">
                        <a:spcBef>
                          <a:spcPts val="0"/>
                        </a:spcBef>
                        <a:spcAft>
                          <a:spcPts val="0"/>
                        </a:spcAft>
                        <a:buNone/>
                      </a:pPr>
                      <a:r>
                        <a:rPr lang="zh-TW" sz="2400"/>
                        <a:t>huang 謊 </a:t>
                      </a:r>
                      <a:endParaRPr sz="2400"/>
                    </a:p>
                  </a:txBody>
                  <a:tcPr marL="91425" marR="91425" marT="91425" marB="91425"/>
                </a:tc>
                <a:tc>
                  <a:txBody>
                    <a:bodyPr/>
                    <a:lstStyle/>
                    <a:p>
                      <a:pPr marL="0" lvl="0" indent="0" algn="ctr" rtl="0">
                        <a:spcBef>
                          <a:spcPts val="0"/>
                        </a:spcBef>
                        <a:spcAft>
                          <a:spcPts val="0"/>
                        </a:spcAft>
                        <a:buNone/>
                      </a:pPr>
                      <a:r>
                        <a:rPr lang="zh-TW" sz="2400"/>
                        <a:t>hun 昏</a:t>
                      </a:r>
                      <a:endParaRPr sz="2400"/>
                    </a:p>
                  </a:txBody>
                  <a:tcPr marL="91425" marR="91425" marT="91425" marB="91425"/>
                </a:tc>
                <a:extLst>
                  <a:ext uri="{0D108BD9-81ED-4DB2-BD59-A6C34878D82A}">
                    <a16:rowId xmlns:a16="http://schemas.microsoft.com/office/drawing/2014/main" val="10003"/>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Shape 414"/>
          <p:cNvSpPr txBox="1">
            <a:spLocks noGrp="1"/>
          </p:cNvSpPr>
          <p:nvPr>
            <p:ph type="body" idx="1"/>
          </p:nvPr>
        </p:nvSpPr>
        <p:spPr>
          <a:xfrm>
            <a:off x="311700" y="1234075"/>
            <a:ext cx="8520600" cy="3334800"/>
          </a:xfrm>
          <a:prstGeom prst="rect">
            <a:avLst/>
          </a:prstGeom>
          <a:noFill/>
        </p:spPr>
        <p:txBody>
          <a:bodyPr spcFirstLastPara="1" wrap="square" lIns="91425" tIns="91425" rIns="91425" bIns="91425" anchor="t" anchorCtr="0">
            <a:noAutofit/>
          </a:bodyPr>
          <a:lstStyle/>
          <a:p>
            <a:pPr marL="0" lvl="0" indent="0" rtl="0">
              <a:lnSpc>
                <a:spcPct val="150000"/>
              </a:lnSpc>
              <a:spcBef>
                <a:spcPts val="0"/>
              </a:spcBef>
              <a:spcAft>
                <a:spcPts val="0"/>
              </a:spcAft>
              <a:buNone/>
            </a:pPr>
            <a:r>
              <a:rPr lang="zh-TW">
                <a:latin typeface="Microsoft Yahei"/>
                <a:ea typeface="Microsoft Yahei"/>
                <a:cs typeface="Microsoft Yahei"/>
                <a:sym typeface="Microsoft Yahei"/>
              </a:rPr>
              <a:t>j, q, x:</a:t>
            </a:r>
            <a:br>
              <a:rPr lang="zh-TW">
                <a:latin typeface="Microsoft Yahei"/>
                <a:ea typeface="Microsoft Yahei"/>
                <a:cs typeface="Microsoft Yahei"/>
                <a:sym typeface="Microsoft Yahei"/>
              </a:rPr>
            </a:br>
            <a:r>
              <a:rPr lang="zh-TW">
                <a:latin typeface="Microsoft Yahei"/>
                <a:ea typeface="Microsoft Yahei"/>
                <a:cs typeface="Microsoft Yahei"/>
                <a:sym typeface="Microsoft Yahei"/>
              </a:rPr>
              <a:t>家（jia1）家庭	矯（jiao2）矯情	間（jian4）間隔	間（jian1）房間</a:t>
            </a:r>
            <a:br>
              <a:rPr lang="zh-TW">
                <a:latin typeface="Microsoft Yahei"/>
                <a:ea typeface="Microsoft Yahei"/>
                <a:cs typeface="Microsoft Yahei"/>
                <a:sym typeface="Microsoft Yahei"/>
              </a:rPr>
            </a:br>
            <a:r>
              <a:rPr lang="zh-TW">
                <a:latin typeface="Microsoft Yahei"/>
                <a:ea typeface="Microsoft Yahei"/>
                <a:cs typeface="Microsoft Yahei"/>
                <a:sym typeface="Microsoft Yahei"/>
              </a:rPr>
              <a:t>江（jiang1）江河		窘（jiong3）窘迫</a:t>
            </a:r>
            <a:br>
              <a:rPr lang="zh-TW">
                <a:latin typeface="Microsoft Yahei"/>
                <a:ea typeface="Microsoft Yahei"/>
                <a:cs typeface="Microsoft Yahei"/>
                <a:sym typeface="Microsoft Yahei"/>
              </a:rPr>
            </a:br>
            <a:r>
              <a:rPr lang="zh-TW">
                <a:latin typeface="Microsoft Yahei"/>
                <a:ea typeface="Microsoft Yahei"/>
                <a:cs typeface="Microsoft Yahei"/>
                <a:sym typeface="Microsoft Yahei"/>
              </a:rPr>
              <a:t>卡（qia3）卡住	悄（qiao1）靜悄悄	 悄（qiao3）悄然落淚</a:t>
            </a:r>
            <a:br>
              <a:rPr lang="zh-TW">
                <a:latin typeface="Microsoft Yahei"/>
                <a:ea typeface="Microsoft Yahei"/>
                <a:cs typeface="Microsoft Yahei"/>
                <a:sym typeface="Microsoft Yahei"/>
              </a:rPr>
            </a:br>
            <a:r>
              <a:rPr lang="zh-TW">
                <a:latin typeface="Microsoft Yahei"/>
                <a:ea typeface="Microsoft Yahei"/>
                <a:cs typeface="Microsoft Yahei"/>
                <a:sym typeface="Microsoft Yahei"/>
              </a:rPr>
              <a:t>潛（qian2）潛水	qiang 槍（qiang1）槍手	窮（qiong）貧窮</a:t>
            </a:r>
            <a:br>
              <a:rPr lang="zh-TW">
                <a:latin typeface="Microsoft Yahei"/>
                <a:ea typeface="Microsoft Yahei"/>
                <a:cs typeface="Microsoft Yahei"/>
                <a:sym typeface="Microsoft Yahei"/>
              </a:rPr>
            </a:br>
            <a:r>
              <a:rPr lang="zh-TW">
                <a:latin typeface="Microsoft Yahei"/>
                <a:ea typeface="Microsoft Yahei"/>
                <a:cs typeface="Microsoft Yahei"/>
                <a:sym typeface="Microsoft Yahei"/>
              </a:rPr>
              <a:t>蝦（xia1）龍蝦	曉（xiao3）破曉   顯（xian3）顯示  現（xian4）現實</a:t>
            </a:r>
            <a:br>
              <a:rPr lang="zh-TW">
                <a:latin typeface="Microsoft Yahei"/>
                <a:ea typeface="Microsoft Yahei"/>
                <a:cs typeface="Microsoft Yahei"/>
                <a:sym typeface="Microsoft Yahei"/>
              </a:rPr>
            </a:br>
            <a:r>
              <a:rPr lang="zh-TW">
                <a:latin typeface="Microsoft Yahei"/>
                <a:ea typeface="Microsoft Yahei"/>
                <a:cs typeface="Microsoft Yahei"/>
                <a:sym typeface="Microsoft Yahei"/>
              </a:rPr>
              <a:t>享（xiang3）享受 巷（xiang4）小巷  熊（xiong2）狗熊</a:t>
            </a:r>
            <a:endParaRPr>
              <a:solidFill>
                <a:srgbClr val="695D46"/>
              </a:solidFill>
              <a:latin typeface="Open Sans"/>
              <a:ea typeface="Open Sans"/>
              <a:cs typeface="Open Sans"/>
              <a:sym typeface="Open Sans"/>
            </a:endParaRPr>
          </a:p>
          <a:p>
            <a:pPr marL="0" lvl="0" indent="0">
              <a:spcBef>
                <a:spcPts val="1600"/>
              </a:spcBef>
              <a:spcAft>
                <a:spcPts val="1600"/>
              </a:spcAft>
              <a:buNone/>
            </a:pPr>
            <a:endParaRPr/>
          </a:p>
        </p:txBody>
      </p:sp>
    </p:spTree>
  </p:cSld>
  <p:clrMapOvr>
    <a:masterClrMapping/>
  </p:clrMapOvr>
</p:sld>
</file>

<file path=ppt/theme/theme1.xml><?xml version="1.0" encoding="utf-8"?>
<a:theme xmlns:a="http://schemas.openxmlformats.org/drawingml/2006/main" name="EcoLiving_16x9">
  <a:themeElements>
    <a:clrScheme name="EcoLiving">
      <a:dk1>
        <a:srgbClr val="404040"/>
      </a:dk1>
      <a:lt1>
        <a:srgbClr val="FFFFFF"/>
      </a:lt1>
      <a:dk2>
        <a:srgbClr val="000000"/>
      </a:dk2>
      <a:lt2>
        <a:srgbClr val="F5EECF"/>
      </a:lt2>
      <a:accent1>
        <a:srgbClr val="488E4A"/>
      </a:accent1>
      <a:accent2>
        <a:srgbClr val="6595BC"/>
      </a:accent2>
      <a:accent3>
        <a:srgbClr val="CB6933"/>
      </a:accent3>
      <a:accent4>
        <a:srgbClr val="D4BC49"/>
      </a:accent4>
      <a:accent5>
        <a:srgbClr val="8F5C31"/>
      </a:accent5>
      <a:accent6>
        <a:srgbClr val="6E7588"/>
      </a:accent6>
      <a:hlink>
        <a:srgbClr val="B1754C"/>
      </a:hlink>
      <a:folHlink>
        <a:srgbClr val="6595B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op">
  <a:themeElements>
    <a:clrScheme name="Pop">
      <a:dk1>
        <a:srgbClr val="F8E71C"/>
      </a:dk1>
      <a:lt1>
        <a:srgbClr val="FFFFFF"/>
      </a:lt1>
      <a:dk2>
        <a:srgbClr val="000000"/>
      </a:dk2>
      <a:lt2>
        <a:srgbClr val="D9D9D9"/>
      </a:lt2>
      <a:accent1>
        <a:srgbClr val="666666"/>
      </a:accent1>
      <a:accent2>
        <a:srgbClr val="483165"/>
      </a:accent2>
      <a:accent3>
        <a:srgbClr val="EB1E95"/>
      </a:accent3>
      <a:accent4>
        <a:srgbClr val="0F9D58"/>
      </a:accent4>
      <a:accent5>
        <a:srgbClr val="01AFD1"/>
      </a:accent5>
      <a:accent6>
        <a:srgbClr val="9C27B0"/>
      </a:accent6>
      <a:hlink>
        <a:srgbClr val="01AFD1"/>
      </a:hlink>
      <a:folHlink>
        <a:srgbClr val="01AF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ropic">
  <a:themeElements>
    <a:clrScheme name="Tropic">
      <a:dk1>
        <a:srgbClr val="A1E8D9"/>
      </a:dk1>
      <a:lt1>
        <a:srgbClr val="FFFFFF"/>
      </a:lt1>
      <a:dk2>
        <a:srgbClr val="695D46"/>
      </a:dk2>
      <a:lt2>
        <a:srgbClr val="B3A77D"/>
      </a:lt2>
      <a:accent1>
        <a:srgbClr val="EF6C00"/>
      </a:accent1>
      <a:accent2>
        <a:srgbClr val="009668"/>
      </a:accent2>
      <a:accent3>
        <a:srgbClr val="4DB6AC"/>
      </a:accent3>
      <a:accent4>
        <a:srgbClr val="FF9800"/>
      </a:accent4>
      <a:accent5>
        <a:srgbClr val="CE93D8"/>
      </a:accent5>
      <a:accent6>
        <a:srgbClr val="EEFF41"/>
      </a:accent6>
      <a:hlink>
        <a:srgbClr val="CE93D8"/>
      </a:hlink>
      <a:folHlink>
        <a:srgbClr val="CE93D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主题">
  <a:themeElements>
    <a:clrScheme name="办公室">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465</Words>
  <Application>Microsoft Macintosh PowerPoint</Application>
  <PresentationFormat>全屏显示(16:9)</PresentationFormat>
  <Paragraphs>170</Paragraphs>
  <Slides>20</Slides>
  <Notes>20</Notes>
  <HiddenSlides>0</HiddenSlides>
  <MMClips>0</MMClips>
  <ScaleCrop>false</ScaleCrop>
  <HeadingPairs>
    <vt:vector size="6" baseType="variant">
      <vt:variant>
        <vt:lpstr>已用的字体</vt:lpstr>
      </vt:variant>
      <vt:variant>
        <vt:i4>11</vt:i4>
      </vt:variant>
      <vt:variant>
        <vt:lpstr>主题</vt:lpstr>
      </vt:variant>
      <vt:variant>
        <vt:i4>4</vt:i4>
      </vt:variant>
      <vt:variant>
        <vt:lpstr>幻灯片标题</vt:lpstr>
      </vt:variant>
      <vt:variant>
        <vt:i4>20</vt:i4>
      </vt:variant>
    </vt:vector>
  </HeadingPairs>
  <TitlesOfParts>
    <vt:vector size="35" baseType="lpstr">
      <vt:lpstr>PT Sans Narrow</vt:lpstr>
      <vt:lpstr>Raleway</vt:lpstr>
      <vt:lpstr>Source Sans Pro</vt:lpstr>
      <vt:lpstr>Calibri</vt:lpstr>
      <vt:lpstr>Arial</vt:lpstr>
      <vt:lpstr>Oswald</vt:lpstr>
      <vt:lpstr>Microsoft Yahei</vt:lpstr>
      <vt:lpstr>Montserrat</vt:lpstr>
      <vt:lpstr>Playfair Display</vt:lpstr>
      <vt:lpstr>Cambria</vt:lpstr>
      <vt:lpstr>Open Sans</vt:lpstr>
      <vt:lpstr>EcoLiving_16x9</vt:lpstr>
      <vt:lpstr>Pop</vt:lpstr>
      <vt:lpstr>Tropic</vt:lpstr>
      <vt:lpstr>Office 主题</vt:lpstr>
      <vt:lpstr>普通話沙龍 第八週 萬雨薇 唐静鑫 </vt:lpstr>
      <vt:lpstr>PowerPoint 演示文稿</vt:lpstr>
      <vt:lpstr>複習</vt:lpstr>
      <vt:lpstr>PowerPoint 演示文稿</vt:lpstr>
      <vt:lpstr>PowerPoint 演示文稿</vt:lpstr>
      <vt:lpstr>g, k, h</vt:lpstr>
      <vt:lpstr>PowerPoint 演示文稿</vt:lpstr>
      <vt:lpstr>PowerPoint 演示文稿</vt:lpstr>
      <vt:lpstr>PowerPoint 演示文稿</vt:lpstr>
      <vt:lpstr>ü與u</vt:lpstr>
      <vt:lpstr>PowerPoint 演示文稿</vt:lpstr>
      <vt:lpstr>學習拼音注意事項</vt:lpstr>
      <vt:lpstr>PowerPoint 演示文稿</vt:lpstr>
      <vt:lpstr>测验回顾 測驗回顧</vt:lpstr>
      <vt:lpstr>测验回顾|測驗回顧</vt:lpstr>
      <vt:lpstr>测验回顾|測驗回顧</vt:lpstr>
      <vt:lpstr>测验回顾|測驗回顧</vt:lpstr>
      <vt:lpstr>测验回顾|測驗回顧</vt:lpstr>
      <vt:lpstr>道听途说 道聽途說</vt:lpstr>
      <vt:lpstr>道听途说|道聽途說</vt:lpstr>
    </vt:vector>
  </TitlesOfParts>
  <LinksUpToDate>false</LinksUpToDate>
  <SharedDoc>false</SharedDoc>
  <HyperlinksChanged>false</HyperlinksChanged>
  <AppVersion>16.0012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普通話沙龍 第九週 萬雨薇 唐静鑫 </dc:title>
  <cp:lastModifiedBy>ZHAO Xinran</cp:lastModifiedBy>
  <cp:revision>2</cp:revision>
  <dcterms:modified xsi:type="dcterms:W3CDTF">2018-05-14T12:01:33Z</dcterms:modified>
</cp:coreProperties>
</file>