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Roboto Slab"/>
      <p:regular r:id="rId10"/>
      <p:bold r:id="rId11"/>
    </p:embeddedFon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Slab-bold.fntdata"/><Relationship Id="rId10" Type="http://schemas.openxmlformats.org/officeDocument/2006/relationships/font" Target="fonts/RobotoSlab-regular.fntdata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6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Shape 11"/>
          <p:cNvSpPr/>
          <p:nvPr/>
        </p:nvSpPr>
        <p:spPr>
          <a:xfrm rot="10800000">
            <a:off x="6537563" y="33429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Shape 1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Shape 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Shape 1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Shape 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Shape 2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Shape 36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Shape 45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Shape 46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普通話沙龍</a:t>
            </a:r>
            <a:endParaRPr/>
          </a:p>
        </p:txBody>
      </p:sp>
      <p:sp>
        <p:nvSpPr>
          <p:cNvPr id="64" name="Shape 64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第五周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話題討論</a:t>
            </a:r>
            <a:endParaRPr/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42350" y="1531025"/>
            <a:ext cx="90018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與自己的夫人或者先生是怎樣認識的？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有哪些難忘的戀愛感情經歷 ？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欣賞的異性特質 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感情相處中 的重要因素 （經濟條件、相互理解 ）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zh-CN"/>
              <a:t>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內地火爆的相親節目——非誠勿擾</a:t>
            </a:r>
            <a:endParaRPr/>
          </a:p>
        </p:txBody>
      </p:sp>
      <p:pic>
        <p:nvPicPr>
          <p:cNvPr descr="Image result for 非诚勿扰"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3225" y="1371875"/>
            <a:ext cx="5544350" cy="30361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/>
          <p:nvPr/>
        </p:nvSpPr>
        <p:spPr>
          <a:xfrm>
            <a:off x="1543500" y="4295625"/>
            <a:ext cx="6057000" cy="92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https://www.youtube.com/watch?v=gRDMl6hL_9Q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發現問題</a:t>
            </a:r>
            <a:r>
              <a:rPr lang="zh-CN"/>
              <a:t> </a:t>
            </a:r>
            <a:endParaRPr/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87900" y="19395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你覺得這種相親節目真的有利於婚戀嗎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節目上大家表現的是真實的自己嗎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Slab"/>
              <a:buChar char="❏"/>
            </a:pPr>
            <a:r>
              <a:rPr lang="zh-CN" sz="30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rPr>
              <a:t>香港有沒有類似的節目，給大家介紹一下 </a:t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zh-CN"/>
              <a:t> </a:t>
            </a:r>
            <a:r>
              <a:rPr lang="zh-CN"/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擴展活動 </a:t>
            </a:r>
            <a:endParaRPr/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87900" y="1506150"/>
            <a:ext cx="5584800" cy="21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2400"/>
              <a:t>參與者分成兩到三組，每組選出一個代表作為嘉賓。</a:t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zh-CN" sz="2400"/>
              <a:t>組裡其他人作為親友團模擬節目中的朋友推薦環節。</a:t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zh-CN" sz="2400"/>
              <a:t>西安分組討論，最後親友團向大家介紹推薦各組嘉賓。</a:t>
            </a:r>
            <a:endParaRPr sz="2400"/>
          </a:p>
        </p:txBody>
      </p:sp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7875" y="1686575"/>
            <a:ext cx="2569325" cy="256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